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4"/>
  </p:sldMasterIdLst>
  <p:notesMasterIdLst>
    <p:notesMasterId r:id="rId23"/>
  </p:notesMasterIdLst>
  <p:handoutMasterIdLst>
    <p:handoutMasterId r:id="rId24"/>
  </p:handoutMasterIdLst>
  <p:sldIdLst>
    <p:sldId id="274" r:id="rId5"/>
    <p:sldId id="269" r:id="rId6"/>
    <p:sldId id="257" r:id="rId7"/>
    <p:sldId id="270" r:id="rId8"/>
    <p:sldId id="276" r:id="rId9"/>
    <p:sldId id="272" r:id="rId10"/>
    <p:sldId id="286" r:id="rId11"/>
    <p:sldId id="287" r:id="rId12"/>
    <p:sldId id="273" r:id="rId13"/>
    <p:sldId id="288" r:id="rId14"/>
    <p:sldId id="289" r:id="rId15"/>
    <p:sldId id="292" r:id="rId16"/>
    <p:sldId id="291" r:id="rId17"/>
    <p:sldId id="296" r:id="rId18"/>
    <p:sldId id="278" r:id="rId19"/>
    <p:sldId id="293" r:id="rId20"/>
    <p:sldId id="294" r:id="rId21"/>
    <p:sldId id="28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19"/>
    <p:restoredTop sz="94658"/>
  </p:normalViewPr>
  <p:slideViewPr>
    <p:cSldViewPr snapToGrid="0">
      <p:cViewPr varScale="1">
        <p:scale>
          <a:sx n="74" d="100"/>
          <a:sy n="74" d="100"/>
        </p:scale>
        <p:origin x="870" y="54"/>
      </p:cViewPr>
      <p:guideLst/>
    </p:cSldViewPr>
  </p:slideViewPr>
  <p:notesTextViewPr>
    <p:cViewPr>
      <p:scale>
        <a:sx n="1" d="1"/>
        <a:sy n="1" d="1"/>
      </p:scale>
      <p:origin x="0" y="0"/>
    </p:cViewPr>
  </p:notesTextViewPr>
  <p:sorterViewPr>
    <p:cViewPr>
      <p:scale>
        <a:sx n="100" d="100"/>
        <a:sy n="100" d="100"/>
      </p:scale>
      <p:origin x="0" y="-1972"/>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3/20/2025</a:t>
            </a:fld>
            <a:endParaRPr lang="en-US" dirty="0"/>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dirty="0"/>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png>
</file>

<file path=ppt/media/image13.png>
</file>

<file path=ppt/media/image14.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3/20/2025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dirty="0"/>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C29F043-00BB-5D0B-4630-9A81A19556C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9" name="Group 8">
              <a:extLst>
                <a:ext uri="{FF2B5EF4-FFF2-40B4-BE49-F238E27FC236}">
                  <a16:creationId xmlns:a16="http://schemas.microsoft.com/office/drawing/2014/main" id="{CEA19558-B6D1-E98D-0193-7DE6BC4E536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8" name="Freeform 68">
                <a:extLst>
                  <a:ext uri="{FF2B5EF4-FFF2-40B4-BE49-F238E27FC236}">
                    <a16:creationId xmlns:a16="http://schemas.microsoft.com/office/drawing/2014/main" id="{90F0A2EF-1DA5-5C29-4570-F7524A3619F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69">
                <a:extLst>
                  <a:ext uri="{FF2B5EF4-FFF2-40B4-BE49-F238E27FC236}">
                    <a16:creationId xmlns:a16="http://schemas.microsoft.com/office/drawing/2014/main" id="{09FA5078-7EB1-1BF2-BC83-5B2344EA3CF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0" name="Line 70">
                <a:extLst>
                  <a:ext uri="{FF2B5EF4-FFF2-40B4-BE49-F238E27FC236}">
                    <a16:creationId xmlns:a16="http://schemas.microsoft.com/office/drawing/2014/main" id="{06D9ACB5-AA34-7DE7-7842-3675C9FBB0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58B89931-912D-3274-98F4-1C541573237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50" name="Oval 49">
                <a:extLst>
                  <a:ext uri="{FF2B5EF4-FFF2-40B4-BE49-F238E27FC236}">
                    <a16:creationId xmlns:a16="http://schemas.microsoft.com/office/drawing/2014/main" id="{956E4380-3C2A-C89C-1828-87A9DE7D14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51" name="Group 50">
                <a:extLst>
                  <a:ext uri="{FF2B5EF4-FFF2-40B4-BE49-F238E27FC236}">
                    <a16:creationId xmlns:a16="http://schemas.microsoft.com/office/drawing/2014/main" id="{A9389B11-E9B0-F3F1-21A0-B0C68A6CA22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6" name="Freeform 64">
                  <a:extLst>
                    <a:ext uri="{FF2B5EF4-FFF2-40B4-BE49-F238E27FC236}">
                      <a16:creationId xmlns:a16="http://schemas.microsoft.com/office/drawing/2014/main" id="{A0B56FAB-D3C3-FC6E-32B3-0F6D140B224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81">
                  <a:extLst>
                    <a:ext uri="{FF2B5EF4-FFF2-40B4-BE49-F238E27FC236}">
                      <a16:creationId xmlns:a16="http://schemas.microsoft.com/office/drawing/2014/main" id="{83C69305-8E5D-0937-9739-2A82520807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61">
                  <a:extLst>
                    <a:ext uri="{FF2B5EF4-FFF2-40B4-BE49-F238E27FC236}">
                      <a16:creationId xmlns:a16="http://schemas.microsoft.com/office/drawing/2014/main" id="{812C6AB9-9B73-BA3C-C2C5-69286F11DF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78">
                  <a:extLst>
                    <a:ext uri="{FF2B5EF4-FFF2-40B4-BE49-F238E27FC236}">
                      <a16:creationId xmlns:a16="http://schemas.microsoft.com/office/drawing/2014/main" id="{F24F6087-DB1E-AB60-D9F2-E4683D42E52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84">
                  <a:extLst>
                    <a:ext uri="{FF2B5EF4-FFF2-40B4-BE49-F238E27FC236}">
                      <a16:creationId xmlns:a16="http://schemas.microsoft.com/office/drawing/2014/main" id="{4F3E01B3-1D2C-F60E-7BFB-01B37CA691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87">
                  <a:extLst>
                    <a:ext uri="{FF2B5EF4-FFF2-40B4-BE49-F238E27FC236}">
                      <a16:creationId xmlns:a16="http://schemas.microsoft.com/office/drawing/2014/main" id="{8C09A1A6-4598-D150-847C-8354CC978C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0">
                  <a:extLst>
                    <a:ext uri="{FF2B5EF4-FFF2-40B4-BE49-F238E27FC236}">
                      <a16:creationId xmlns:a16="http://schemas.microsoft.com/office/drawing/2014/main" id="{DEBC3636-7B6F-ED9C-AD85-8CF12F1EFCF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59">
                  <a:extLst>
                    <a:ext uri="{FF2B5EF4-FFF2-40B4-BE49-F238E27FC236}">
                      <a16:creationId xmlns:a16="http://schemas.microsoft.com/office/drawing/2014/main" id="{50BFD87E-80F6-E655-4866-E6CCBD63889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62">
                  <a:extLst>
                    <a:ext uri="{FF2B5EF4-FFF2-40B4-BE49-F238E27FC236}">
                      <a16:creationId xmlns:a16="http://schemas.microsoft.com/office/drawing/2014/main" id="{3E089B7D-DC55-52FA-02B0-13DD7F0AFD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65">
                  <a:extLst>
                    <a:ext uri="{FF2B5EF4-FFF2-40B4-BE49-F238E27FC236}">
                      <a16:creationId xmlns:a16="http://schemas.microsoft.com/office/drawing/2014/main" id="{026604DF-D6BC-93FA-C8CF-5053231067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79">
                  <a:extLst>
                    <a:ext uri="{FF2B5EF4-FFF2-40B4-BE49-F238E27FC236}">
                      <a16:creationId xmlns:a16="http://schemas.microsoft.com/office/drawing/2014/main" id="{6C53B505-3DA7-BA71-49FF-B2EE22287C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2">
                  <a:extLst>
                    <a:ext uri="{FF2B5EF4-FFF2-40B4-BE49-F238E27FC236}">
                      <a16:creationId xmlns:a16="http://schemas.microsoft.com/office/drawing/2014/main" id="{FFAF5B93-C6DF-C8A2-95B6-3D5CDA2CB1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85">
                  <a:extLst>
                    <a:ext uri="{FF2B5EF4-FFF2-40B4-BE49-F238E27FC236}">
                      <a16:creationId xmlns:a16="http://schemas.microsoft.com/office/drawing/2014/main" id="{3737A360-4BDB-39C8-7418-8FEAB1593D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88">
                  <a:extLst>
                    <a:ext uri="{FF2B5EF4-FFF2-40B4-BE49-F238E27FC236}">
                      <a16:creationId xmlns:a16="http://schemas.microsoft.com/office/drawing/2014/main" id="{7BE4B3C8-EDBB-0EF1-FCDC-60D93B0DEEF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0" name="Group 79">
                  <a:extLst>
                    <a:ext uri="{FF2B5EF4-FFF2-40B4-BE49-F238E27FC236}">
                      <a16:creationId xmlns:a16="http://schemas.microsoft.com/office/drawing/2014/main" id="{1AB76D16-D2CD-DB7D-C075-297DB74AA93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81" name="Line 63">
                    <a:extLst>
                      <a:ext uri="{FF2B5EF4-FFF2-40B4-BE49-F238E27FC236}">
                        <a16:creationId xmlns:a16="http://schemas.microsoft.com/office/drawing/2014/main" id="{3693750C-1D39-9D37-2554-9F06821252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66">
                    <a:extLst>
                      <a:ext uri="{FF2B5EF4-FFF2-40B4-BE49-F238E27FC236}">
                        <a16:creationId xmlns:a16="http://schemas.microsoft.com/office/drawing/2014/main" id="{CAAE2C7C-2053-44AC-632E-C7AF3E7046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67">
                    <a:extLst>
                      <a:ext uri="{FF2B5EF4-FFF2-40B4-BE49-F238E27FC236}">
                        <a16:creationId xmlns:a16="http://schemas.microsoft.com/office/drawing/2014/main" id="{54EB7F42-5E61-8652-870B-1F168F773C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0">
                    <a:extLst>
                      <a:ext uri="{FF2B5EF4-FFF2-40B4-BE49-F238E27FC236}">
                        <a16:creationId xmlns:a16="http://schemas.microsoft.com/office/drawing/2014/main" id="{778D2F09-7408-6FF8-F734-1B34678A94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3">
                    <a:extLst>
                      <a:ext uri="{FF2B5EF4-FFF2-40B4-BE49-F238E27FC236}">
                        <a16:creationId xmlns:a16="http://schemas.microsoft.com/office/drawing/2014/main" id="{592C27BF-D6D8-03FB-07CA-3D060FA6E0E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6" name="Line 86">
                    <a:extLst>
                      <a:ext uri="{FF2B5EF4-FFF2-40B4-BE49-F238E27FC236}">
                        <a16:creationId xmlns:a16="http://schemas.microsoft.com/office/drawing/2014/main" id="{1324D316-5B44-7CC2-6A95-6296754562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7" name="Line 89">
                    <a:extLst>
                      <a:ext uri="{FF2B5EF4-FFF2-40B4-BE49-F238E27FC236}">
                        <a16:creationId xmlns:a16="http://schemas.microsoft.com/office/drawing/2014/main" id="{46D14D7B-9B49-5972-8189-5C462CF69D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2" name="Group 51">
                <a:extLst>
                  <a:ext uri="{FF2B5EF4-FFF2-40B4-BE49-F238E27FC236}">
                    <a16:creationId xmlns:a16="http://schemas.microsoft.com/office/drawing/2014/main" id="{E695C05B-8DFD-232A-2802-53844C4A044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8" name="Group 57">
                  <a:extLst>
                    <a:ext uri="{FF2B5EF4-FFF2-40B4-BE49-F238E27FC236}">
                      <a16:creationId xmlns:a16="http://schemas.microsoft.com/office/drawing/2014/main" id="{64958B93-28EB-7595-68B2-5DFB97608F4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2" name="Straight Connector 61">
                    <a:extLst>
                      <a:ext uri="{FF2B5EF4-FFF2-40B4-BE49-F238E27FC236}">
                        <a16:creationId xmlns:a16="http://schemas.microsoft.com/office/drawing/2014/main" id="{C2DF01BD-D200-F7BA-EF6A-CCFC2734CF2B}"/>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F7849D9-51FA-4CBC-B3DB-C68B07F4E62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4" name="Rectangle 30">
                    <a:extLst>
                      <a:ext uri="{FF2B5EF4-FFF2-40B4-BE49-F238E27FC236}">
                        <a16:creationId xmlns:a16="http://schemas.microsoft.com/office/drawing/2014/main" id="{6F230D4B-A629-8B55-3657-A4DF1FD7DB5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30">
                    <a:extLst>
                      <a:ext uri="{FF2B5EF4-FFF2-40B4-BE49-F238E27FC236}">
                        <a16:creationId xmlns:a16="http://schemas.microsoft.com/office/drawing/2014/main" id="{4631441B-F6BE-8473-C5F1-AC0384148F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9" name="Group 58">
                  <a:extLst>
                    <a:ext uri="{FF2B5EF4-FFF2-40B4-BE49-F238E27FC236}">
                      <a16:creationId xmlns:a16="http://schemas.microsoft.com/office/drawing/2014/main" id="{C6C7BD15-95B8-3301-5D53-0CC7C00A710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0" name="Freeform: Shape 57">
                    <a:extLst>
                      <a:ext uri="{FF2B5EF4-FFF2-40B4-BE49-F238E27FC236}">
                        <a16:creationId xmlns:a16="http://schemas.microsoft.com/office/drawing/2014/main" id="{610EA3F2-39BD-B413-E23E-9C3C58BB19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1" name="Freeform: Shape 58">
                    <a:extLst>
                      <a:ext uri="{FF2B5EF4-FFF2-40B4-BE49-F238E27FC236}">
                        <a16:creationId xmlns:a16="http://schemas.microsoft.com/office/drawing/2014/main" id="{E2DB8265-A1E8-DF31-ABA4-5EDAB208D58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3" name="Group 52">
                <a:extLst>
                  <a:ext uri="{FF2B5EF4-FFF2-40B4-BE49-F238E27FC236}">
                    <a16:creationId xmlns:a16="http://schemas.microsoft.com/office/drawing/2014/main" id="{33910432-B89C-46E2-CA42-1FBE85FAFA5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4" name="Group 53">
                  <a:extLst>
                    <a:ext uri="{FF2B5EF4-FFF2-40B4-BE49-F238E27FC236}">
                      <a16:creationId xmlns:a16="http://schemas.microsoft.com/office/drawing/2014/main" id="{141C035D-3DBF-D302-8196-17BA96930F4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6" name="Freeform 68">
                    <a:extLst>
                      <a:ext uri="{FF2B5EF4-FFF2-40B4-BE49-F238E27FC236}">
                        <a16:creationId xmlns:a16="http://schemas.microsoft.com/office/drawing/2014/main" id="{2288FE95-A778-114E-ACBB-B1221D104F2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3CC1BB6C-56DC-BFFD-AF27-682EEB089D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5" name="Line 70">
                  <a:extLst>
                    <a:ext uri="{FF2B5EF4-FFF2-40B4-BE49-F238E27FC236}">
                      <a16:creationId xmlns:a16="http://schemas.microsoft.com/office/drawing/2014/main" id="{9F57943F-731F-E730-C502-354015CB1A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1" name="Group 10">
              <a:extLst>
                <a:ext uri="{FF2B5EF4-FFF2-40B4-BE49-F238E27FC236}">
                  <a16:creationId xmlns:a16="http://schemas.microsoft.com/office/drawing/2014/main" id="{8FCF5F2C-3B9F-086A-DF2F-18B361070F3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2" name="Oval 11">
                <a:extLst>
                  <a:ext uri="{FF2B5EF4-FFF2-40B4-BE49-F238E27FC236}">
                    <a16:creationId xmlns:a16="http://schemas.microsoft.com/office/drawing/2014/main" id="{40E2AC7A-92C2-CEA4-C0E4-1B44651555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3" name="Group 12">
                <a:extLst>
                  <a:ext uri="{FF2B5EF4-FFF2-40B4-BE49-F238E27FC236}">
                    <a16:creationId xmlns:a16="http://schemas.microsoft.com/office/drawing/2014/main" id="{E0A50A76-F51F-E1E0-D894-5C5BD6F28E8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8" name="Freeform 64">
                  <a:extLst>
                    <a:ext uri="{FF2B5EF4-FFF2-40B4-BE49-F238E27FC236}">
                      <a16:creationId xmlns:a16="http://schemas.microsoft.com/office/drawing/2014/main" id="{3C070FAC-5374-2CC3-F851-42B13416AE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81">
                  <a:extLst>
                    <a:ext uri="{FF2B5EF4-FFF2-40B4-BE49-F238E27FC236}">
                      <a16:creationId xmlns:a16="http://schemas.microsoft.com/office/drawing/2014/main" id="{90916BA4-0B1A-79AC-6E63-A741226F80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61">
                  <a:extLst>
                    <a:ext uri="{FF2B5EF4-FFF2-40B4-BE49-F238E27FC236}">
                      <a16:creationId xmlns:a16="http://schemas.microsoft.com/office/drawing/2014/main" id="{D5B20AFB-4D06-0070-F28F-7E67D70A8D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78">
                  <a:extLst>
                    <a:ext uri="{FF2B5EF4-FFF2-40B4-BE49-F238E27FC236}">
                      <a16:creationId xmlns:a16="http://schemas.microsoft.com/office/drawing/2014/main" id="{F9853C45-1E33-7BF5-8276-AC8D6EA8DC7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84">
                  <a:extLst>
                    <a:ext uri="{FF2B5EF4-FFF2-40B4-BE49-F238E27FC236}">
                      <a16:creationId xmlns:a16="http://schemas.microsoft.com/office/drawing/2014/main" id="{BBE66E34-89BD-F29B-5309-4B340EF68F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87">
                  <a:extLst>
                    <a:ext uri="{FF2B5EF4-FFF2-40B4-BE49-F238E27FC236}">
                      <a16:creationId xmlns:a16="http://schemas.microsoft.com/office/drawing/2014/main" id="{D7055C4D-5A85-F425-9454-6B77722173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0">
                  <a:extLst>
                    <a:ext uri="{FF2B5EF4-FFF2-40B4-BE49-F238E27FC236}">
                      <a16:creationId xmlns:a16="http://schemas.microsoft.com/office/drawing/2014/main" id="{FE0D66C0-7626-6148-4DF1-E11433F730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59">
                  <a:extLst>
                    <a:ext uri="{FF2B5EF4-FFF2-40B4-BE49-F238E27FC236}">
                      <a16:creationId xmlns:a16="http://schemas.microsoft.com/office/drawing/2014/main" id="{61BEBD06-28B4-B0D9-B33E-092CEF4595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2">
                  <a:extLst>
                    <a:ext uri="{FF2B5EF4-FFF2-40B4-BE49-F238E27FC236}">
                      <a16:creationId xmlns:a16="http://schemas.microsoft.com/office/drawing/2014/main" id="{AFD9A11F-2223-66B0-FBC7-FE265314E3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65">
                  <a:extLst>
                    <a:ext uri="{FF2B5EF4-FFF2-40B4-BE49-F238E27FC236}">
                      <a16:creationId xmlns:a16="http://schemas.microsoft.com/office/drawing/2014/main" id="{46CFE920-A4B6-F01E-901E-7561F79C77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79">
                  <a:extLst>
                    <a:ext uri="{FF2B5EF4-FFF2-40B4-BE49-F238E27FC236}">
                      <a16:creationId xmlns:a16="http://schemas.microsoft.com/office/drawing/2014/main" id="{00ABE4CD-28B1-56AD-7F67-4436A8DB95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2">
                  <a:extLst>
                    <a:ext uri="{FF2B5EF4-FFF2-40B4-BE49-F238E27FC236}">
                      <a16:creationId xmlns:a16="http://schemas.microsoft.com/office/drawing/2014/main" id="{250C68AE-542D-DF1A-82C3-EE1C6981839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85">
                  <a:extLst>
                    <a:ext uri="{FF2B5EF4-FFF2-40B4-BE49-F238E27FC236}">
                      <a16:creationId xmlns:a16="http://schemas.microsoft.com/office/drawing/2014/main" id="{AB5E25B7-7456-9DC2-119B-1E8AB08FF2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88">
                  <a:extLst>
                    <a:ext uri="{FF2B5EF4-FFF2-40B4-BE49-F238E27FC236}">
                      <a16:creationId xmlns:a16="http://schemas.microsoft.com/office/drawing/2014/main" id="{BC6D39C9-8015-8DFE-12B3-A257F92E9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2" name="Group 41">
                  <a:extLst>
                    <a:ext uri="{FF2B5EF4-FFF2-40B4-BE49-F238E27FC236}">
                      <a16:creationId xmlns:a16="http://schemas.microsoft.com/office/drawing/2014/main" id="{EEBDB756-E675-3264-1605-792EC5EF97C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3" name="Line 63">
                    <a:extLst>
                      <a:ext uri="{FF2B5EF4-FFF2-40B4-BE49-F238E27FC236}">
                        <a16:creationId xmlns:a16="http://schemas.microsoft.com/office/drawing/2014/main" id="{B6D25B1A-A38E-A36A-ADB3-72B3EDC48B6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66">
                    <a:extLst>
                      <a:ext uri="{FF2B5EF4-FFF2-40B4-BE49-F238E27FC236}">
                        <a16:creationId xmlns:a16="http://schemas.microsoft.com/office/drawing/2014/main" id="{68741054-B65A-B4C9-A603-8BB7E0DBC6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67">
                    <a:extLst>
                      <a:ext uri="{FF2B5EF4-FFF2-40B4-BE49-F238E27FC236}">
                        <a16:creationId xmlns:a16="http://schemas.microsoft.com/office/drawing/2014/main" id="{53E14090-BB5A-7098-67B5-D824E11748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0">
                    <a:extLst>
                      <a:ext uri="{FF2B5EF4-FFF2-40B4-BE49-F238E27FC236}">
                        <a16:creationId xmlns:a16="http://schemas.microsoft.com/office/drawing/2014/main" id="{94D5DF44-3026-BF68-F105-9F1E0B2BFC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3">
                    <a:extLst>
                      <a:ext uri="{FF2B5EF4-FFF2-40B4-BE49-F238E27FC236}">
                        <a16:creationId xmlns:a16="http://schemas.microsoft.com/office/drawing/2014/main" id="{641FADF8-914D-01EC-24B3-F8C2B4F1C9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8" name="Line 86">
                    <a:extLst>
                      <a:ext uri="{FF2B5EF4-FFF2-40B4-BE49-F238E27FC236}">
                        <a16:creationId xmlns:a16="http://schemas.microsoft.com/office/drawing/2014/main" id="{B702207E-6A8D-87F1-A598-DA5D2113BF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9" name="Line 89">
                    <a:extLst>
                      <a:ext uri="{FF2B5EF4-FFF2-40B4-BE49-F238E27FC236}">
                        <a16:creationId xmlns:a16="http://schemas.microsoft.com/office/drawing/2014/main" id="{00222A51-5FA7-B34E-C67A-1AABF1FB7A6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 name="Group 13">
                <a:extLst>
                  <a:ext uri="{FF2B5EF4-FFF2-40B4-BE49-F238E27FC236}">
                    <a16:creationId xmlns:a16="http://schemas.microsoft.com/office/drawing/2014/main" id="{CA809619-2671-FE68-269A-B5980838B3B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0" name="Group 19">
                  <a:extLst>
                    <a:ext uri="{FF2B5EF4-FFF2-40B4-BE49-F238E27FC236}">
                      <a16:creationId xmlns:a16="http://schemas.microsoft.com/office/drawing/2014/main" id="{AE12CB03-1ECB-CF66-4072-A7385AC921F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4" name="Straight Connector 23">
                    <a:extLst>
                      <a:ext uri="{FF2B5EF4-FFF2-40B4-BE49-F238E27FC236}">
                        <a16:creationId xmlns:a16="http://schemas.microsoft.com/office/drawing/2014/main" id="{C48478E3-1E69-D75A-C983-7920AC68D29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E78FC6E-4803-3CA9-D31B-401C882F041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6" name="Rectangle 30">
                    <a:extLst>
                      <a:ext uri="{FF2B5EF4-FFF2-40B4-BE49-F238E27FC236}">
                        <a16:creationId xmlns:a16="http://schemas.microsoft.com/office/drawing/2014/main" id="{A4819FD3-E864-E8CA-28B0-58C99C2F3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30">
                    <a:extLst>
                      <a:ext uri="{FF2B5EF4-FFF2-40B4-BE49-F238E27FC236}">
                        <a16:creationId xmlns:a16="http://schemas.microsoft.com/office/drawing/2014/main" id="{B884F701-C536-2027-B5C2-79F606FBA4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 name="Group 20">
                  <a:extLst>
                    <a:ext uri="{FF2B5EF4-FFF2-40B4-BE49-F238E27FC236}">
                      <a16:creationId xmlns:a16="http://schemas.microsoft.com/office/drawing/2014/main" id="{78D1BFB5-E7EB-C28F-549B-E1995F84DE4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2" name="Freeform: Shape 19">
                    <a:extLst>
                      <a:ext uri="{FF2B5EF4-FFF2-40B4-BE49-F238E27FC236}">
                        <a16:creationId xmlns:a16="http://schemas.microsoft.com/office/drawing/2014/main" id="{3844E194-CBF2-65EA-AF17-382B0267DE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3" name="Freeform: Shape 20">
                    <a:extLst>
                      <a:ext uri="{FF2B5EF4-FFF2-40B4-BE49-F238E27FC236}">
                        <a16:creationId xmlns:a16="http://schemas.microsoft.com/office/drawing/2014/main" id="{44DFC31A-C703-5C5C-4193-BE8FF2BFF1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5" name="Group 14">
                <a:extLst>
                  <a:ext uri="{FF2B5EF4-FFF2-40B4-BE49-F238E27FC236}">
                    <a16:creationId xmlns:a16="http://schemas.microsoft.com/office/drawing/2014/main" id="{889628BF-7186-7A75-0876-89F5B4B1C02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 name="Group 15">
                  <a:extLst>
                    <a:ext uri="{FF2B5EF4-FFF2-40B4-BE49-F238E27FC236}">
                      <a16:creationId xmlns:a16="http://schemas.microsoft.com/office/drawing/2014/main" id="{987593C9-FB9C-181D-3CD3-4F54D3970E7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8" name="Freeform 68">
                    <a:extLst>
                      <a:ext uri="{FF2B5EF4-FFF2-40B4-BE49-F238E27FC236}">
                        <a16:creationId xmlns:a16="http://schemas.microsoft.com/office/drawing/2014/main" id="{F55F6F25-9F5E-91A0-6C43-3C7BF55935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69">
                    <a:extLst>
                      <a:ext uri="{FF2B5EF4-FFF2-40B4-BE49-F238E27FC236}">
                        <a16:creationId xmlns:a16="http://schemas.microsoft.com/office/drawing/2014/main" id="{7A43BDD5-8103-AA66-DF8D-A371C872FE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7" name="Line 70">
                  <a:extLst>
                    <a:ext uri="{FF2B5EF4-FFF2-40B4-BE49-F238E27FC236}">
                      <a16:creationId xmlns:a16="http://schemas.microsoft.com/office/drawing/2014/main" id="{E82D7850-57A5-B65A-F9E4-0D7F712F622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91" name="Straight Connector 90">
            <a:extLst>
              <a:ext uri="{FF2B5EF4-FFF2-40B4-BE49-F238E27FC236}">
                <a16:creationId xmlns:a16="http://schemas.microsoft.com/office/drawing/2014/main" id="{C03296DA-EB8F-5AEB-133C-27E46E8ECD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77288" y="387427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143898"/>
            <a:ext cx="5852160" cy="1545336"/>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533291"/>
            <a:ext cx="5852160" cy="3089399"/>
          </a:xfrm>
        </p:spPr>
        <p:txBody>
          <a:bodyPr anchor="b"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3117013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3E0DDC6-288F-0396-655B-40FD1F02F488}"/>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2F864476-B804-0BD9-FC34-B0C08AFEEED1}"/>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DF063844-6E4E-2F08-3516-C4D3B9284D77}"/>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548640"/>
            <a:ext cx="11064240" cy="576072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448981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Content 1">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5" name="Straight Connector 4">
            <a:extLst>
              <a:ext uri="{FF2B5EF4-FFF2-40B4-BE49-F238E27FC236}">
                <a16:creationId xmlns:a16="http://schemas.microsoft.com/office/drawing/2014/main" id="{24AA4CE4-9F92-EBE7-4432-1CC495C84A57}"/>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81BCB7D0-5251-C561-D00E-00DA3123B09B}"/>
              </a:ext>
            </a:extLst>
          </p:cNvPr>
          <p:cNvSpPr>
            <a:spLocks noGrp="1"/>
          </p:cNvSpPr>
          <p:nvPr>
            <p:ph idx="13"/>
          </p:nvPr>
        </p:nvSpPr>
        <p:spPr>
          <a:xfrm>
            <a:off x="5029200" y="2057400"/>
            <a:ext cx="6272784"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057400"/>
            <a:ext cx="4114800" cy="42062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457200"/>
            <a:ext cx="10653578" cy="1097280"/>
          </a:xfrm>
        </p:spPr>
        <p:txBody>
          <a:bodyPr/>
          <a:lstStyle/>
          <a:p>
            <a:r>
              <a:rPr lang="en-US"/>
              <a:t>Click to edit Master title style</a:t>
            </a:r>
            <a:endParaRPr lang="en-US" dirty="0"/>
          </a:p>
        </p:txBody>
      </p:sp>
    </p:spTree>
    <p:extLst>
      <p:ext uri="{BB962C8B-B14F-4D97-AF65-F5344CB8AC3E}">
        <p14:creationId xmlns:p14="http://schemas.microsoft.com/office/powerpoint/2010/main" val="39529384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Content 2">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6BA6D1CB-88BF-EFC6-CCD1-3B4AB573C705}"/>
              </a:ext>
            </a:extLst>
          </p:cNvPr>
          <p:cNvCxnSpPr>
            <a:cxnSpLocks/>
          </p:cNvCxnSpPr>
          <p:nvPr/>
        </p:nvCxnSpPr>
        <p:spPr>
          <a:xfrm rot="16200000" flipH="1">
            <a:off x="5698569"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Date Placeholder 17">
            <a:extLst>
              <a:ext uri="{FF2B5EF4-FFF2-40B4-BE49-F238E27FC236}">
                <a16:creationId xmlns:a16="http://schemas.microsoft.com/office/drawing/2014/main" id="{A83F8DDF-9CD6-1CF4-186D-16790D936941}"/>
              </a:ext>
            </a:extLst>
          </p:cNvPr>
          <p:cNvSpPr>
            <a:spLocks noGrp="1"/>
          </p:cNvSpPr>
          <p:nvPr>
            <p:ph type="dt" sz="half" idx="14"/>
          </p:nvPr>
        </p:nvSpPr>
        <p:spPr/>
        <p:txBody>
          <a:bodyPr/>
          <a:lstStyle/>
          <a:p>
            <a:r>
              <a:rPr lang="en-US" dirty="0"/>
              <a:t>20XX</a:t>
            </a:r>
          </a:p>
        </p:txBody>
      </p:sp>
      <p:sp>
        <p:nvSpPr>
          <p:cNvPr id="19" name="Footer Placeholder 18">
            <a:extLst>
              <a:ext uri="{FF2B5EF4-FFF2-40B4-BE49-F238E27FC236}">
                <a16:creationId xmlns:a16="http://schemas.microsoft.com/office/drawing/2014/main" id="{B0A1E442-EF65-1E17-5729-A6BC962A249B}"/>
              </a:ext>
            </a:extLst>
          </p:cNvPr>
          <p:cNvSpPr>
            <a:spLocks noGrp="1"/>
          </p:cNvSpPr>
          <p:nvPr>
            <p:ph type="ftr" sz="quarter" idx="15"/>
          </p:nvPr>
        </p:nvSpPr>
        <p:spPr/>
        <p:txBody>
          <a:bodyPr/>
          <a:lstStyle/>
          <a:p>
            <a:r>
              <a:rPr lang="en-US" dirty="0"/>
              <a:t>Sample Footer Text</a:t>
            </a:r>
          </a:p>
        </p:txBody>
      </p:sp>
      <p:sp>
        <p:nvSpPr>
          <p:cNvPr id="20" name="Slide Number Placeholder 19">
            <a:extLst>
              <a:ext uri="{FF2B5EF4-FFF2-40B4-BE49-F238E27FC236}">
                <a16:creationId xmlns:a16="http://schemas.microsoft.com/office/drawing/2014/main" id="{AB0F88FD-8FB0-20ED-A444-CFDC8EE8B07A}"/>
              </a:ext>
            </a:extLst>
          </p:cNvPr>
          <p:cNvSpPr>
            <a:spLocks noGrp="1"/>
          </p:cNvSpPr>
          <p:nvPr>
            <p:ph type="sldNum" sz="quarter" idx="16"/>
          </p:nvPr>
        </p:nvSpPr>
        <p:spPr/>
        <p:txBody>
          <a:bodyPr/>
          <a:lstStyle/>
          <a:p>
            <a:fld id="{CC057153-B650-4DEB-B370-79DDCFDCE934}" type="slidenum">
              <a:rPr lang="en-US" smtClean="0"/>
              <a:pPr/>
              <a:t>‹#›</a:t>
            </a:fld>
            <a:endParaRPr lang="en-US" dirty="0"/>
          </a:p>
        </p:txBody>
      </p:sp>
      <p:sp>
        <p:nvSpPr>
          <p:cNvPr id="4" name="Oval 3">
            <a:extLst>
              <a:ext uri="{FF2B5EF4-FFF2-40B4-BE49-F238E27FC236}">
                <a16:creationId xmlns:a16="http://schemas.microsoft.com/office/drawing/2014/main" id="{FFCFF5C0-9825-57E9-1B05-A0151B8CDFE0}"/>
              </a:ext>
            </a:extLst>
          </p:cNvPr>
          <p:cNvSpPr/>
          <p:nvPr userDrawn="1"/>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5" name="Group 4">
            <a:extLst>
              <a:ext uri="{FF2B5EF4-FFF2-40B4-BE49-F238E27FC236}">
                <a16:creationId xmlns:a16="http://schemas.microsoft.com/office/drawing/2014/main" id="{C65ED5AA-2345-487C-0581-20B9544B9CE5}"/>
              </a:ext>
            </a:extLst>
          </p:cNvPr>
          <p:cNvGrpSpPr/>
          <p:nvPr userDrawn="1"/>
        </p:nvGrpSpPr>
        <p:grpSpPr>
          <a:xfrm rot="10800000">
            <a:off x="1079500" y="952167"/>
            <a:ext cx="641184" cy="1069728"/>
            <a:chOff x="6484111" y="2967038"/>
            <a:chExt cx="641184" cy="1069728"/>
          </a:xfrm>
        </p:grpSpPr>
        <p:grpSp>
          <p:nvGrpSpPr>
            <p:cNvPr id="6" name="Group 5">
              <a:extLst>
                <a:ext uri="{FF2B5EF4-FFF2-40B4-BE49-F238E27FC236}">
                  <a16:creationId xmlns:a16="http://schemas.microsoft.com/office/drawing/2014/main" id="{5204E3A2-EA8E-A93F-C758-9AB42C425CCC}"/>
                </a:ext>
              </a:extLst>
            </p:cNvPr>
            <p:cNvGrpSpPr/>
            <p:nvPr/>
          </p:nvGrpSpPr>
          <p:grpSpPr>
            <a:xfrm>
              <a:off x="6808136" y="2967038"/>
              <a:ext cx="317159" cy="932400"/>
              <a:chOff x="6808136" y="2967038"/>
              <a:chExt cx="317159" cy="932400"/>
            </a:xfrm>
          </p:grpSpPr>
          <p:sp>
            <p:nvSpPr>
              <p:cNvPr id="25" name="Freeform 68">
                <a:extLst>
                  <a:ext uri="{FF2B5EF4-FFF2-40B4-BE49-F238E27FC236}">
                    <a16:creationId xmlns:a16="http://schemas.microsoft.com/office/drawing/2014/main" id="{0A98D6CA-F08C-050B-7DBC-0DD12D239EB9}"/>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Freeform 69">
                <a:extLst>
                  <a:ext uri="{FF2B5EF4-FFF2-40B4-BE49-F238E27FC236}">
                    <a16:creationId xmlns:a16="http://schemas.microsoft.com/office/drawing/2014/main" id="{C0A2E882-438D-8168-8A7A-79E8F2E897FB}"/>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Line 70">
                <a:extLst>
                  <a:ext uri="{FF2B5EF4-FFF2-40B4-BE49-F238E27FC236}">
                    <a16:creationId xmlns:a16="http://schemas.microsoft.com/office/drawing/2014/main" id="{ECD7DEE2-A183-06A9-0A2A-0E1737EF751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92DCEECB-E38E-CE3C-195A-CCE650A36B99}"/>
                </a:ext>
              </a:extLst>
            </p:cNvPr>
            <p:cNvGrpSpPr/>
            <p:nvPr/>
          </p:nvGrpSpPr>
          <p:grpSpPr>
            <a:xfrm rot="18900000" flipH="1">
              <a:off x="6484111" y="3104366"/>
              <a:ext cx="317159" cy="932400"/>
              <a:chOff x="6808136" y="2967038"/>
              <a:chExt cx="317159" cy="932400"/>
            </a:xfrm>
          </p:grpSpPr>
          <p:sp>
            <p:nvSpPr>
              <p:cNvPr id="22" name="Freeform 68">
                <a:extLst>
                  <a:ext uri="{FF2B5EF4-FFF2-40B4-BE49-F238E27FC236}">
                    <a16:creationId xmlns:a16="http://schemas.microsoft.com/office/drawing/2014/main" id="{29CB368B-FC86-CF4E-8046-2B835CB73D08}"/>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741D373D-58D4-51FC-3905-C7324B66B1E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Line 70">
                <a:extLst>
                  <a:ext uri="{FF2B5EF4-FFF2-40B4-BE49-F238E27FC236}">
                    <a16:creationId xmlns:a16="http://schemas.microsoft.com/office/drawing/2014/main" id="{B41C2481-8AC7-F4C6-7C20-CC661D2FC1F1}"/>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583680" y="2199132"/>
            <a:ext cx="4325112" cy="2459736"/>
          </a:xfrm>
        </p:spPr>
        <p:txBody>
          <a:bodyPr anchor="ctr" anchorCtr="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199132"/>
            <a:ext cx="4325112" cy="2459736"/>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40840646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Content 3">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8761CFCC-60CB-253B-AD6D-9EC1BD8C8130}"/>
              </a:ext>
            </a:extLst>
          </p:cNvPr>
          <p:cNvSpPr>
            <a:spLocks noGrp="1"/>
          </p:cNvSpPr>
          <p:nvPr>
            <p:ph type="dt" sz="half" idx="14"/>
          </p:nvPr>
        </p:nvSpPr>
        <p:spPr/>
        <p:txBody>
          <a:bodyPr/>
          <a:lstStyle/>
          <a:p>
            <a:r>
              <a:rPr lang="en-US" dirty="0"/>
              <a:t>20XX</a:t>
            </a:r>
          </a:p>
        </p:txBody>
      </p:sp>
      <p:sp>
        <p:nvSpPr>
          <p:cNvPr id="9" name="Footer Placeholder 8">
            <a:extLst>
              <a:ext uri="{FF2B5EF4-FFF2-40B4-BE49-F238E27FC236}">
                <a16:creationId xmlns:a16="http://schemas.microsoft.com/office/drawing/2014/main" id="{38E61F94-9AF3-2A06-6E98-0F1C2086859A}"/>
              </a:ext>
            </a:extLst>
          </p:cNvPr>
          <p:cNvSpPr>
            <a:spLocks noGrp="1"/>
          </p:cNvSpPr>
          <p:nvPr>
            <p:ph type="ftr" sz="quarter" idx="15"/>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6456F75C-0D2D-5CE1-B2F3-31FAA67D0AEA}"/>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3" name="Straight Connector 2">
            <a:extLst>
              <a:ext uri="{FF2B5EF4-FFF2-40B4-BE49-F238E27FC236}">
                <a16:creationId xmlns:a16="http://schemas.microsoft.com/office/drawing/2014/main" id="{BB7E99DB-C241-0C01-308E-CA8815B750F5}"/>
              </a:ext>
              <a:ext uri="{C183D7F6-B498-43B3-948B-1728B52AA6E4}">
                <adec:decorative xmlns:adec="http://schemas.microsoft.com/office/drawing/2017/decorative" val="0"/>
              </a:ext>
            </a:extLst>
          </p:cNvPr>
          <p:cNvCxnSpPr>
            <a:cxnSpLocks/>
          </p:cNvCxnSpPr>
          <p:nvPr/>
        </p:nvCxnSpPr>
        <p:spPr>
          <a:xfrm>
            <a:off x="5180565" y="540000"/>
            <a:ext cx="0" cy="5778000"/>
          </a:xfrm>
          <a:prstGeom prst="line">
            <a:avLst/>
          </a:prstGeom>
          <a:ln w="12700">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1651000"/>
            <a:ext cx="4956048" cy="35560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1650492"/>
            <a:ext cx="3813048" cy="3557016"/>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4892563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Content 4">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F9D7577-84D0-8E65-F175-AA3A5FA9D53A}"/>
              </a:ext>
            </a:extLst>
          </p:cNvPr>
          <p:cNvSpPr>
            <a:spLocks noGrp="1"/>
          </p:cNvSpPr>
          <p:nvPr>
            <p:ph type="dt" sz="half" idx="14"/>
          </p:nvPr>
        </p:nvSpPr>
        <p:spPr/>
        <p:txBody>
          <a:bodyPr/>
          <a:lstStyle/>
          <a:p>
            <a:r>
              <a:rPr lang="en-US" dirty="0"/>
              <a:t>20XX</a:t>
            </a:r>
          </a:p>
        </p:txBody>
      </p:sp>
      <p:sp>
        <p:nvSpPr>
          <p:cNvPr id="7" name="Footer Placeholder 6">
            <a:extLst>
              <a:ext uri="{FF2B5EF4-FFF2-40B4-BE49-F238E27FC236}">
                <a16:creationId xmlns:a16="http://schemas.microsoft.com/office/drawing/2014/main" id="{986F5B01-BF55-2BAF-56B6-E899627F42D2}"/>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00816FB1-9386-19EC-51AC-B9A15BF6631F}"/>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4" name="Straight Connector 3">
            <a:extLst>
              <a:ext uri="{FF2B5EF4-FFF2-40B4-BE49-F238E27FC236}">
                <a16:creationId xmlns:a16="http://schemas.microsoft.com/office/drawing/2014/main" id="{93ED1E03-CCC3-C651-F12B-D82FFEF34295}"/>
              </a:ext>
              <a:ext uri="{C183D7F6-B498-43B3-948B-1728B52AA6E4}">
                <adec:decorative xmlns:adec="http://schemas.microsoft.com/office/drawing/2017/decorative" val="0"/>
              </a:ext>
            </a:extLst>
          </p:cNvPr>
          <p:cNvCxnSpPr>
            <a:cxnSpLocks/>
          </p:cNvCxnSpPr>
          <p:nvPr userDrawn="1"/>
        </p:nvCxnSpPr>
        <p:spPr>
          <a:xfrm>
            <a:off x="5180565"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019969"/>
            <a:ext cx="5681662" cy="4818062"/>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109588"/>
            <a:ext cx="4251960" cy="4638825"/>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818728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Content 5">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9B941A79-4BD9-A2CF-F9C6-13404271A92E}"/>
              </a:ext>
            </a:extLst>
          </p:cNvPr>
          <p:cNvSpPr>
            <a:spLocks noGrp="1"/>
          </p:cNvSpPr>
          <p:nvPr>
            <p:ph type="dt" sz="half" idx="14"/>
          </p:nvPr>
        </p:nvSpPr>
        <p:spPr/>
        <p:txBody>
          <a:bodyPr/>
          <a:lstStyle/>
          <a:p>
            <a:r>
              <a:rPr lang="en-US" dirty="0"/>
              <a:t>20XX</a:t>
            </a:r>
          </a:p>
        </p:txBody>
      </p:sp>
      <p:sp>
        <p:nvSpPr>
          <p:cNvPr id="9" name="Footer Placeholder 8">
            <a:extLst>
              <a:ext uri="{FF2B5EF4-FFF2-40B4-BE49-F238E27FC236}">
                <a16:creationId xmlns:a16="http://schemas.microsoft.com/office/drawing/2014/main" id="{ED3D79FB-B514-6D41-960D-2AFED2C5755A}"/>
              </a:ext>
            </a:extLst>
          </p:cNvPr>
          <p:cNvSpPr>
            <a:spLocks noGrp="1"/>
          </p:cNvSpPr>
          <p:nvPr>
            <p:ph type="ftr" sz="quarter" idx="15"/>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BC479939-236D-71CE-FE51-BFB4BC63128B}"/>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4" name="Straight Connector 3">
            <a:extLst>
              <a:ext uri="{FF2B5EF4-FFF2-40B4-BE49-F238E27FC236}">
                <a16:creationId xmlns:a16="http://schemas.microsoft.com/office/drawing/2014/main" id="{4ED258CD-8D56-A34C-10C5-99A4BC7A0603}"/>
              </a:ext>
              <a:ext uri="{C183D7F6-B498-43B3-948B-1728B52AA6E4}">
                <adec:decorative xmlns:adec="http://schemas.microsoft.com/office/drawing/2017/decorative" val="0"/>
              </a:ext>
            </a:extLst>
          </p:cNvPr>
          <p:cNvCxnSpPr>
            <a:cxnSpLocks/>
          </p:cNvCxnSpPr>
          <p:nvPr userDrawn="1"/>
        </p:nvCxnSpPr>
        <p:spPr>
          <a:xfrm>
            <a:off x="5180565"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540000"/>
            <a:ext cx="6159500" cy="57780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958670"/>
            <a:ext cx="4251960" cy="4940661"/>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8613533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Content 6">
    <p:spTree>
      <p:nvGrpSpPr>
        <p:cNvPr id="1" name=""/>
        <p:cNvGrpSpPr/>
        <p:nvPr/>
      </p:nvGrpSpPr>
      <p:grpSpPr>
        <a:xfrm>
          <a:off x="0" y="0"/>
          <a:ext cx="0" cy="0"/>
          <a:chOff x="0" y="0"/>
          <a:chExt cx="0" cy="0"/>
        </a:xfrm>
      </p:grpSpPr>
      <p:sp>
        <p:nvSpPr>
          <p:cNvPr id="12" name="Date Placeholder 11">
            <a:extLst>
              <a:ext uri="{FF2B5EF4-FFF2-40B4-BE49-F238E27FC236}">
                <a16:creationId xmlns:a16="http://schemas.microsoft.com/office/drawing/2014/main" id="{4201033E-3CF1-012B-3D57-0E83BF8A0C18}"/>
              </a:ext>
            </a:extLst>
          </p:cNvPr>
          <p:cNvSpPr>
            <a:spLocks noGrp="1"/>
          </p:cNvSpPr>
          <p:nvPr>
            <p:ph type="dt" sz="half" idx="14"/>
          </p:nvPr>
        </p:nvSpPr>
        <p:spPr/>
        <p:txBody>
          <a:bodyPr/>
          <a:lstStyle/>
          <a:p>
            <a:r>
              <a:rPr lang="en-US" dirty="0"/>
              <a:t>20XX</a:t>
            </a:r>
          </a:p>
        </p:txBody>
      </p:sp>
      <p:sp>
        <p:nvSpPr>
          <p:cNvPr id="13" name="Footer Placeholder 12">
            <a:extLst>
              <a:ext uri="{FF2B5EF4-FFF2-40B4-BE49-F238E27FC236}">
                <a16:creationId xmlns:a16="http://schemas.microsoft.com/office/drawing/2014/main" id="{1BE8DA7A-2CBC-FB81-7447-3E314B07C27C}"/>
              </a:ext>
            </a:extLst>
          </p:cNvPr>
          <p:cNvSpPr>
            <a:spLocks noGrp="1"/>
          </p:cNvSpPr>
          <p:nvPr>
            <p:ph type="ftr" sz="quarter" idx="15"/>
          </p:nvPr>
        </p:nvSpPr>
        <p:spPr/>
        <p:txBody>
          <a:bodyPr/>
          <a:lstStyle/>
          <a:p>
            <a:r>
              <a:rPr lang="en-US" dirty="0"/>
              <a:t>Sample Footer Text</a:t>
            </a:r>
          </a:p>
        </p:txBody>
      </p:sp>
      <p:sp>
        <p:nvSpPr>
          <p:cNvPr id="14" name="Slide Number Placeholder 13">
            <a:extLst>
              <a:ext uri="{FF2B5EF4-FFF2-40B4-BE49-F238E27FC236}">
                <a16:creationId xmlns:a16="http://schemas.microsoft.com/office/drawing/2014/main" id="{7F644DAC-01A3-C6F5-4FC4-6A391EF78F7F}"/>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3" name="Straight Connector 2">
            <a:extLst>
              <a:ext uri="{FF2B5EF4-FFF2-40B4-BE49-F238E27FC236}">
                <a16:creationId xmlns:a16="http://schemas.microsoft.com/office/drawing/2014/main" id="{0EE82159-04CB-6B36-77D1-CFE83702848C}"/>
              </a:ext>
              <a:ext uri="{C183D7F6-B498-43B3-948B-1728B52AA6E4}">
                <adec:decorative xmlns:adec="http://schemas.microsoft.com/office/drawing/2017/decorative" val="0"/>
              </a:ext>
            </a:extLst>
          </p:cNvPr>
          <p:cNvCxnSpPr>
            <a:cxnSpLocks/>
          </p:cNvCxnSpPr>
          <p:nvPr userDrawn="1"/>
        </p:nvCxnSpPr>
        <p:spPr>
          <a:xfrm>
            <a:off x="4187952"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4593922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 Photo 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57F0AA2-65B9-A2D7-CA47-01455F4D7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793885"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57899" y="255814"/>
            <a:ext cx="4278085" cy="6346371"/>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1350E950-B4F0-1528-7801-D62516B25059}"/>
              </a:ext>
            </a:extLst>
          </p:cNvPr>
          <p:cNvSpPr>
            <a:spLocks noGrp="1"/>
          </p:cNvSpPr>
          <p:nvPr>
            <p:ph type="dt" sz="half" idx="15"/>
          </p:nvPr>
        </p:nvSpPr>
        <p:spPr>
          <a:xfrm>
            <a:off x="5251084" y="6355080"/>
            <a:ext cx="1350437" cy="457200"/>
          </a:xfrm>
        </p:spPr>
        <p:txBody>
          <a:bodyPr/>
          <a:lstStyle/>
          <a:p>
            <a:r>
              <a:rPr lang="en-US" dirty="0"/>
              <a:t>20XX</a:t>
            </a:r>
          </a:p>
        </p:txBody>
      </p:sp>
      <p:sp>
        <p:nvSpPr>
          <p:cNvPr id="6" name="Footer Placeholder 5">
            <a:extLst>
              <a:ext uri="{FF2B5EF4-FFF2-40B4-BE49-F238E27FC236}">
                <a16:creationId xmlns:a16="http://schemas.microsoft.com/office/drawing/2014/main" id="{F4542BAC-2F9D-47B8-7DD9-6A4CA38FF156}"/>
              </a:ext>
            </a:extLst>
          </p:cNvPr>
          <p:cNvSpPr>
            <a:spLocks noGrp="1"/>
          </p:cNvSpPr>
          <p:nvPr>
            <p:ph type="ftr" sz="quarter" idx="16"/>
          </p:nvPr>
        </p:nvSpPr>
        <p:spPr>
          <a:xfrm>
            <a:off x="6721846" y="6355080"/>
            <a:ext cx="3561439" cy="457200"/>
          </a:xfrm>
        </p:spPr>
        <p:txBody>
          <a:bodyPr/>
          <a:lstStyle/>
          <a:p>
            <a:r>
              <a:rPr lang="en-US" dirty="0"/>
              <a:t>Sample Footer Text</a:t>
            </a:r>
          </a:p>
        </p:txBody>
      </p:sp>
      <p:sp>
        <p:nvSpPr>
          <p:cNvPr id="7" name="Slide Number Placeholder 6">
            <a:extLst>
              <a:ext uri="{FF2B5EF4-FFF2-40B4-BE49-F238E27FC236}">
                <a16:creationId xmlns:a16="http://schemas.microsoft.com/office/drawing/2014/main" id="{564E0DAA-9A85-8007-5B0C-C63F8ECF6F45}"/>
              </a:ext>
            </a:extLst>
          </p:cNvPr>
          <p:cNvSpPr>
            <a:spLocks noGrp="1"/>
          </p:cNvSpPr>
          <p:nvPr>
            <p:ph type="sldNum" sz="quarter" idx="17"/>
          </p:nvPr>
        </p:nvSpPr>
        <p:spPr>
          <a:xfrm>
            <a:off x="10919011" y="6355080"/>
            <a:ext cx="746807"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303520" y="1618488"/>
            <a:ext cx="6400800" cy="4480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03519" y="457200"/>
            <a:ext cx="6400800" cy="93268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11315845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68FD0F4-4FB4-9271-2CAA-94C5596F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8115" y="0"/>
            <a:ext cx="4793885"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780266" y="315687"/>
            <a:ext cx="4096048" cy="6193970"/>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ECACFE06-66FE-188C-C142-5832CB6A35D3}"/>
              </a:ext>
            </a:extLst>
          </p:cNvPr>
          <p:cNvSpPr>
            <a:spLocks noGrp="1"/>
          </p:cNvSpPr>
          <p:nvPr>
            <p:ph type="dt" sz="half" idx="15"/>
          </p:nvPr>
        </p:nvSpPr>
        <p:spPr>
          <a:xfrm>
            <a:off x="612648" y="6355080"/>
            <a:ext cx="813816" cy="457200"/>
          </a:xfrm>
        </p:spPr>
        <p:txBody>
          <a:bodyPr/>
          <a:lstStyle/>
          <a:p>
            <a:r>
              <a:rPr lang="en-US" dirty="0"/>
              <a:t>20XX</a:t>
            </a:r>
          </a:p>
        </p:txBody>
      </p:sp>
      <p:sp>
        <p:nvSpPr>
          <p:cNvPr id="5" name="Footer Placeholder 4">
            <a:extLst>
              <a:ext uri="{FF2B5EF4-FFF2-40B4-BE49-F238E27FC236}">
                <a16:creationId xmlns:a16="http://schemas.microsoft.com/office/drawing/2014/main" id="{E937C061-DA9C-F695-2C37-91B103673B57}"/>
              </a:ext>
            </a:extLst>
          </p:cNvPr>
          <p:cNvSpPr>
            <a:spLocks noGrp="1"/>
          </p:cNvSpPr>
          <p:nvPr>
            <p:ph type="ftr" sz="quarter" idx="16"/>
          </p:nvPr>
        </p:nvSpPr>
        <p:spPr>
          <a:xfrm>
            <a:off x="1792287" y="6355080"/>
            <a:ext cx="3950208" cy="457200"/>
          </a:xfrm>
        </p:spPr>
        <p:txBody>
          <a:bodyPr/>
          <a:lstStyle/>
          <a:p>
            <a:r>
              <a:rPr lang="en-US" dirty="0"/>
              <a:t>Sample Footer Text</a:t>
            </a:r>
          </a:p>
        </p:txBody>
      </p:sp>
      <p:sp>
        <p:nvSpPr>
          <p:cNvPr id="6" name="Slide Number Placeholder 5">
            <a:extLst>
              <a:ext uri="{FF2B5EF4-FFF2-40B4-BE49-F238E27FC236}">
                <a16:creationId xmlns:a16="http://schemas.microsoft.com/office/drawing/2014/main" id="{FF3CD2F8-3F55-131B-B2C4-E82B74347640}"/>
              </a:ext>
            </a:extLst>
          </p:cNvPr>
          <p:cNvSpPr>
            <a:spLocks noGrp="1"/>
          </p:cNvSpPr>
          <p:nvPr>
            <p:ph type="sldNum" sz="quarter" idx="17"/>
          </p:nvPr>
        </p:nvSpPr>
        <p:spPr>
          <a:xfrm>
            <a:off x="5693664" y="6355080"/>
            <a:ext cx="1328928"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11" y="1828800"/>
            <a:ext cx="6309360"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711" y="457200"/>
            <a:ext cx="6309360" cy="1143000"/>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1646651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ntent Photo 3">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A1F6EB6-BF49-C9A6-97B0-04FBC8CA11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02336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83029" y="293914"/>
            <a:ext cx="3472542" cy="6346372"/>
          </a:xfrm>
          <a:blipFill>
            <a:blip r:embed="rId2">
              <a:alphaModFix amt="60000"/>
            </a:blip>
            <a:stretch>
              <a:fillRect/>
            </a:stretch>
          </a:blipFill>
        </p:spPr>
        <p:txBody>
          <a:bodyPr/>
          <a:lstStyle/>
          <a:p>
            <a:r>
              <a:rPr lang="en-US" dirty="0"/>
              <a:t>Click icon to add picture</a:t>
            </a:r>
          </a:p>
        </p:txBody>
      </p:sp>
      <p:sp>
        <p:nvSpPr>
          <p:cNvPr id="3" name="Date Placeholder 2">
            <a:extLst>
              <a:ext uri="{FF2B5EF4-FFF2-40B4-BE49-F238E27FC236}">
                <a16:creationId xmlns:a16="http://schemas.microsoft.com/office/drawing/2014/main" id="{031B491C-0C38-AF60-0CE1-6DF8F3BD1131}"/>
              </a:ext>
            </a:extLst>
          </p:cNvPr>
          <p:cNvSpPr>
            <a:spLocks noGrp="1"/>
          </p:cNvSpPr>
          <p:nvPr>
            <p:ph type="dt" sz="half" idx="15"/>
          </p:nvPr>
        </p:nvSpPr>
        <p:spPr>
          <a:xfrm>
            <a:off x="4480556" y="6355080"/>
            <a:ext cx="1007927" cy="457200"/>
          </a:xfrm>
        </p:spPr>
        <p:txBody>
          <a:bodyPr/>
          <a:lstStyle/>
          <a:p>
            <a:r>
              <a:rPr lang="en-US" dirty="0"/>
              <a:t>20XX</a:t>
            </a:r>
          </a:p>
        </p:txBody>
      </p:sp>
      <p:sp>
        <p:nvSpPr>
          <p:cNvPr id="4" name="Footer Placeholder 3">
            <a:extLst>
              <a:ext uri="{FF2B5EF4-FFF2-40B4-BE49-F238E27FC236}">
                <a16:creationId xmlns:a16="http://schemas.microsoft.com/office/drawing/2014/main" id="{3EB7351A-8AFB-3477-2CDF-532AD392DA3A}"/>
              </a:ext>
            </a:extLst>
          </p:cNvPr>
          <p:cNvSpPr>
            <a:spLocks noGrp="1"/>
          </p:cNvSpPr>
          <p:nvPr>
            <p:ph type="ftr" sz="quarter" idx="16"/>
          </p:nvPr>
        </p:nvSpPr>
        <p:spPr>
          <a:xfrm>
            <a:off x="5488484" y="6355080"/>
            <a:ext cx="5169408" cy="457200"/>
          </a:xfrm>
        </p:spPr>
        <p:txBody>
          <a:bodyPr/>
          <a:lstStyle/>
          <a:p>
            <a:r>
              <a:rPr lang="en-US" dirty="0"/>
              <a:t>Sample Footer Text</a:t>
            </a:r>
          </a:p>
        </p:txBody>
      </p:sp>
      <p:sp>
        <p:nvSpPr>
          <p:cNvPr id="9" name="Slide Number Placeholder 8">
            <a:extLst>
              <a:ext uri="{FF2B5EF4-FFF2-40B4-BE49-F238E27FC236}">
                <a16:creationId xmlns:a16="http://schemas.microsoft.com/office/drawing/2014/main" id="{47FCC8F5-4F17-C14E-2E45-E42F5103B38D}"/>
              </a:ext>
            </a:extLst>
          </p:cNvPr>
          <p:cNvSpPr>
            <a:spLocks noGrp="1"/>
          </p:cNvSpPr>
          <p:nvPr>
            <p:ph type="sldNum" sz="quarter" idx="17"/>
          </p:nvPr>
        </p:nvSpPr>
        <p:spPr/>
        <p:txBody>
          <a:bodyPr/>
          <a:lstStyle/>
          <a:p>
            <a:fld id="{CC057153-B650-4DEB-B370-79DDCFDCE934}" type="slidenum">
              <a:rPr lang="en-US" smtClean="0"/>
              <a:pPr/>
              <a:t>‹#›</a:t>
            </a:fld>
            <a:endParaRPr lang="en-US" dirty="0"/>
          </a:p>
        </p:txBody>
      </p:sp>
      <p:cxnSp>
        <p:nvCxnSpPr>
          <p:cNvPr id="6" name="Straight Connector 5">
            <a:extLst>
              <a:ext uri="{FF2B5EF4-FFF2-40B4-BE49-F238E27FC236}">
                <a16:creationId xmlns:a16="http://schemas.microsoft.com/office/drawing/2014/main" id="{2E2F0B12-448D-F22C-AC76-89212035BCC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4572000" y="193852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480559" y="2103120"/>
            <a:ext cx="7185259" cy="4233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480559" y="548640"/>
            <a:ext cx="7185259" cy="1133856"/>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1653247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2D4ACAB-F8A8-4D48-2267-05B79149FD0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9" name="Group 8">
              <a:extLst>
                <a:ext uri="{FF2B5EF4-FFF2-40B4-BE49-F238E27FC236}">
                  <a16:creationId xmlns:a16="http://schemas.microsoft.com/office/drawing/2014/main" id="{8279BD0B-60A9-D1DD-9E49-65CB74D316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320E17F3-D288-7E15-C3D5-872E1C3C36D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A1564520-0A43-07BF-A598-3511E1674A5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0D642F9-3D48-CD91-A0F8-9E461E94657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A8F5072D-6DFA-6D8C-1908-6DA907D45F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30">
                  <a:extLst>
                    <a:ext uri="{FF2B5EF4-FFF2-40B4-BE49-F238E27FC236}">
                      <a16:creationId xmlns:a16="http://schemas.microsoft.com/office/drawing/2014/main" id="{CB4BF53F-8A4B-6CEF-2E62-E5620C9FE4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5B200D10-C15C-F3AF-B0A2-414BCC8657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101">
                  <a:extLst>
                    <a:ext uri="{FF2B5EF4-FFF2-40B4-BE49-F238E27FC236}">
                      <a16:creationId xmlns:a16="http://schemas.microsoft.com/office/drawing/2014/main" id="{86CB3DEE-F32B-D601-7B07-B49738AB77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 name="Freeform: Shape 102">
                  <a:extLst>
                    <a:ext uri="{FF2B5EF4-FFF2-40B4-BE49-F238E27FC236}">
                      <a16:creationId xmlns:a16="http://schemas.microsoft.com/office/drawing/2014/main" id="{8152C998-45C7-CA42-4DB3-64976DD97A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0" name="Group 9">
              <a:extLst>
                <a:ext uri="{FF2B5EF4-FFF2-40B4-BE49-F238E27FC236}">
                  <a16:creationId xmlns:a16="http://schemas.microsoft.com/office/drawing/2014/main" id="{F071EAF9-A586-D7A6-CC2C-09D3AE1030C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ADDB901B-65D7-B089-B6C7-A959566B12B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11C5248D-C98F-1D5C-9025-80E5CC4E88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F294E533-DB35-FA0C-75A7-4BEDE1E405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2" name="Line 70">
                <a:extLst>
                  <a:ext uri="{FF2B5EF4-FFF2-40B4-BE49-F238E27FC236}">
                    <a16:creationId xmlns:a16="http://schemas.microsoft.com/office/drawing/2014/main" id="{3A962B92-0778-C53C-DFA5-2649ACD5E0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38" name="Straight Connector 37">
            <a:extLst>
              <a:ext uri="{FF2B5EF4-FFF2-40B4-BE49-F238E27FC236}">
                <a16:creationId xmlns:a16="http://schemas.microsoft.com/office/drawing/2014/main" id="{FDC5DE84-575E-AC44-63E5-8EE708B949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657600" y="469052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50" name="Group 49">
            <a:extLst>
              <a:ext uri="{FF2B5EF4-FFF2-40B4-BE49-F238E27FC236}">
                <a16:creationId xmlns:a16="http://schemas.microsoft.com/office/drawing/2014/main" id="{83B07C71-AFC3-4B42-F041-22EF11C1F2B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51" name="Group 50">
              <a:extLst>
                <a:ext uri="{FF2B5EF4-FFF2-40B4-BE49-F238E27FC236}">
                  <a16:creationId xmlns:a16="http://schemas.microsoft.com/office/drawing/2014/main" id="{BDF1CE82-5D0F-530E-B3CB-FAF3620B5E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7" name="Group 56">
                <a:extLst>
                  <a:ext uri="{FF2B5EF4-FFF2-40B4-BE49-F238E27FC236}">
                    <a16:creationId xmlns:a16="http://schemas.microsoft.com/office/drawing/2014/main" id="{2638DCAC-033B-4CD1-B938-F1F9D254B7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1" name="Straight Connector 60">
                  <a:extLst>
                    <a:ext uri="{FF2B5EF4-FFF2-40B4-BE49-F238E27FC236}">
                      <a16:creationId xmlns:a16="http://schemas.microsoft.com/office/drawing/2014/main" id="{72DCE3D9-B14E-CEA4-DB3A-CD8E93F7A99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3D16014-42BA-4B29-745C-6781DB3B4DD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3" name="Rectangle 30">
                  <a:extLst>
                    <a:ext uri="{FF2B5EF4-FFF2-40B4-BE49-F238E27FC236}">
                      <a16:creationId xmlns:a16="http://schemas.microsoft.com/office/drawing/2014/main" id="{536EBB1C-CF9D-8A12-101D-947E868ABF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ectangle 30">
                  <a:extLst>
                    <a:ext uri="{FF2B5EF4-FFF2-40B4-BE49-F238E27FC236}">
                      <a16:creationId xmlns:a16="http://schemas.microsoft.com/office/drawing/2014/main" id="{7E5E57E7-5A79-55BC-F0F1-B6F5ACAEED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8" name="Group 57">
                <a:extLst>
                  <a:ext uri="{FF2B5EF4-FFF2-40B4-BE49-F238E27FC236}">
                    <a16:creationId xmlns:a16="http://schemas.microsoft.com/office/drawing/2014/main" id="{5C81C977-8115-5816-E66F-7E0B849FD4F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9" name="Freeform: Shape 116">
                  <a:extLst>
                    <a:ext uri="{FF2B5EF4-FFF2-40B4-BE49-F238E27FC236}">
                      <a16:creationId xmlns:a16="http://schemas.microsoft.com/office/drawing/2014/main" id="{41A0B1B1-8E48-65FD-9C64-5DCC6A3FAE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0" name="Freeform: Shape 117">
                  <a:extLst>
                    <a:ext uri="{FF2B5EF4-FFF2-40B4-BE49-F238E27FC236}">
                      <a16:creationId xmlns:a16="http://schemas.microsoft.com/office/drawing/2014/main" id="{BB44FE1B-4F9C-5C4E-6949-63941C1A8D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2" name="Group 51">
              <a:extLst>
                <a:ext uri="{FF2B5EF4-FFF2-40B4-BE49-F238E27FC236}">
                  <a16:creationId xmlns:a16="http://schemas.microsoft.com/office/drawing/2014/main" id="{E6840146-90BC-4C77-6D49-8F1E8AF6875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3" name="Group 52">
                <a:extLst>
                  <a:ext uri="{FF2B5EF4-FFF2-40B4-BE49-F238E27FC236}">
                    <a16:creationId xmlns:a16="http://schemas.microsoft.com/office/drawing/2014/main" id="{38E5F249-811C-ADD6-A33E-C5ACB5F3B9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5" name="Freeform 68">
                  <a:extLst>
                    <a:ext uri="{FF2B5EF4-FFF2-40B4-BE49-F238E27FC236}">
                      <a16:creationId xmlns:a16="http://schemas.microsoft.com/office/drawing/2014/main" id="{4B642DC8-9DF5-22EE-211E-EF4C4D53E6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6" name="Freeform 69">
                  <a:extLst>
                    <a:ext uri="{FF2B5EF4-FFF2-40B4-BE49-F238E27FC236}">
                      <a16:creationId xmlns:a16="http://schemas.microsoft.com/office/drawing/2014/main" id="{75B1942E-DFF7-CB44-9A29-ABD0C32FA2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4" name="Line 70">
                <a:extLst>
                  <a:ext uri="{FF2B5EF4-FFF2-40B4-BE49-F238E27FC236}">
                    <a16:creationId xmlns:a16="http://schemas.microsoft.com/office/drawing/2014/main" id="{950CFC66-DC5A-C4F9-1C85-072090A03410}"/>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474720" y="4966272"/>
            <a:ext cx="7375466" cy="1014984"/>
          </a:xfrm>
        </p:spPr>
        <p:txBody>
          <a:bodyPr anchor="t">
            <a:normAutofit/>
          </a:bodyPr>
          <a:lstStyle>
            <a:lvl1pPr marL="0" indent="0" algn="l">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474720" y="854239"/>
            <a:ext cx="7876287" cy="3592629"/>
          </a:xfrm>
        </p:spPr>
        <p:txBody>
          <a:bodyPr anchor="b" anchorCtr="0">
            <a:normAutofit/>
          </a:bodyPr>
          <a:lstStyle>
            <a:lvl1pPr algn="l">
              <a:defRPr sz="4000"/>
            </a:lvl1pPr>
          </a:lstStyle>
          <a:p>
            <a:r>
              <a:rPr lang="en-US"/>
              <a:t>Click to edit Master title style</a:t>
            </a:r>
            <a:endParaRPr lang="en-US" dirty="0"/>
          </a:p>
        </p:txBody>
      </p:sp>
    </p:spTree>
    <p:extLst>
      <p:ext uri="{BB962C8B-B14F-4D97-AF65-F5344CB8AC3E}">
        <p14:creationId xmlns:p14="http://schemas.microsoft.com/office/powerpoint/2010/main" val="219578019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Photo 4">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1C9C6E9-9B59-6CB5-CBAA-81921EB86F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0186" y="0"/>
            <a:ext cx="406181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17562" y="266700"/>
            <a:ext cx="3525516" cy="6324600"/>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F5F5B7C9-DFBD-0D0B-DA25-6C70107F9A63}"/>
              </a:ext>
            </a:extLst>
          </p:cNvPr>
          <p:cNvSpPr>
            <a:spLocks noGrp="1"/>
          </p:cNvSpPr>
          <p:nvPr>
            <p:ph type="dt" sz="half" idx="15"/>
          </p:nvPr>
        </p:nvSpPr>
        <p:spPr/>
        <p:txBody>
          <a:bodyPr/>
          <a:lstStyle/>
          <a:p>
            <a:r>
              <a:rPr lang="en-US" dirty="0"/>
              <a:t>20XX</a:t>
            </a:r>
          </a:p>
        </p:txBody>
      </p:sp>
      <p:sp>
        <p:nvSpPr>
          <p:cNvPr id="6" name="Footer Placeholder 5">
            <a:extLst>
              <a:ext uri="{FF2B5EF4-FFF2-40B4-BE49-F238E27FC236}">
                <a16:creationId xmlns:a16="http://schemas.microsoft.com/office/drawing/2014/main" id="{4B9366FE-6506-3577-B7CC-1B690383E5D0}"/>
              </a:ext>
            </a:extLst>
          </p:cNvPr>
          <p:cNvSpPr>
            <a:spLocks noGrp="1"/>
          </p:cNvSpPr>
          <p:nvPr>
            <p:ph type="ftr" sz="quarter" idx="16"/>
          </p:nvPr>
        </p:nvSpPr>
        <p:spPr>
          <a:xfrm>
            <a:off x="2011680" y="6355080"/>
            <a:ext cx="4242816" cy="457200"/>
          </a:xfrm>
        </p:spPr>
        <p:txBody>
          <a:bodyPr/>
          <a:lstStyle/>
          <a:p>
            <a:r>
              <a:rPr lang="en-US" dirty="0"/>
              <a:t>Sample Footer Text</a:t>
            </a:r>
          </a:p>
        </p:txBody>
      </p:sp>
      <p:sp>
        <p:nvSpPr>
          <p:cNvPr id="7" name="Slide Number Placeholder 6">
            <a:extLst>
              <a:ext uri="{FF2B5EF4-FFF2-40B4-BE49-F238E27FC236}">
                <a16:creationId xmlns:a16="http://schemas.microsoft.com/office/drawing/2014/main" id="{CDF93961-7717-5300-E6D4-6F2EFD850BE0}"/>
              </a:ext>
            </a:extLst>
          </p:cNvPr>
          <p:cNvSpPr>
            <a:spLocks noGrp="1"/>
          </p:cNvSpPr>
          <p:nvPr>
            <p:ph type="sldNum" sz="quarter" idx="17"/>
          </p:nvPr>
        </p:nvSpPr>
        <p:spPr>
          <a:xfrm>
            <a:off x="6486145" y="6355080"/>
            <a:ext cx="1292352"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8" y="1645920"/>
            <a:ext cx="7040880" cy="4663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93776"/>
            <a:ext cx="7040880" cy="932688"/>
          </a:xfrm>
        </p:spPr>
        <p:txBody>
          <a:bodyPr anchor="b"/>
          <a:lstStyle/>
          <a:p>
            <a:r>
              <a:rPr lang="en-US" dirty="0"/>
              <a:t>Click to edit Master title style</a:t>
            </a:r>
          </a:p>
        </p:txBody>
      </p:sp>
    </p:spTree>
    <p:extLst>
      <p:ext uri="{BB962C8B-B14F-4D97-AF65-F5344CB8AC3E}">
        <p14:creationId xmlns:p14="http://schemas.microsoft.com/office/powerpoint/2010/main" val="21224375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Photo 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C0A1BE-4C45-81D4-ABF3-6F790F3AD9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6611509"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39485" y="293098"/>
            <a:ext cx="6139543" cy="6271804"/>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9C5961B9-C2AC-2803-FD47-AB438BEED8B2}"/>
              </a:ext>
            </a:extLst>
          </p:cNvPr>
          <p:cNvSpPr>
            <a:spLocks noGrp="1"/>
          </p:cNvSpPr>
          <p:nvPr>
            <p:ph type="dt" sz="half" idx="15"/>
          </p:nvPr>
        </p:nvSpPr>
        <p:spPr>
          <a:xfrm>
            <a:off x="7253744" y="6355080"/>
            <a:ext cx="829551" cy="457200"/>
          </a:xfrm>
        </p:spPr>
        <p:txBody>
          <a:bodyPr/>
          <a:lstStyle/>
          <a:p>
            <a:r>
              <a:rPr lang="en-US" dirty="0"/>
              <a:t>20XX</a:t>
            </a:r>
          </a:p>
        </p:txBody>
      </p:sp>
      <p:sp>
        <p:nvSpPr>
          <p:cNvPr id="9" name="Footer Placeholder 8">
            <a:extLst>
              <a:ext uri="{FF2B5EF4-FFF2-40B4-BE49-F238E27FC236}">
                <a16:creationId xmlns:a16="http://schemas.microsoft.com/office/drawing/2014/main" id="{7E570B5D-0A02-5A8F-6565-3C4BEF3D35A5}"/>
              </a:ext>
            </a:extLst>
          </p:cNvPr>
          <p:cNvSpPr>
            <a:spLocks noGrp="1"/>
          </p:cNvSpPr>
          <p:nvPr>
            <p:ph type="ftr" sz="quarter" idx="16"/>
          </p:nvPr>
        </p:nvSpPr>
        <p:spPr>
          <a:xfrm>
            <a:off x="7923162" y="6355080"/>
            <a:ext cx="3023616"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29754DA5-C2B1-32FF-272D-B527329263CA}"/>
              </a:ext>
            </a:extLst>
          </p:cNvPr>
          <p:cNvSpPr>
            <a:spLocks noGrp="1"/>
          </p:cNvSpPr>
          <p:nvPr>
            <p:ph type="sldNum" sz="quarter" idx="17"/>
          </p:nvPr>
        </p:nvSpPr>
        <p:spPr>
          <a:xfrm>
            <a:off x="11021567" y="6355080"/>
            <a:ext cx="644251"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194560"/>
            <a:ext cx="4362450"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4126" y="457200"/>
            <a:ext cx="4361688" cy="152704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4556751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Photo 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84969-B881-505B-0A1C-4DB2779B6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80491" y="0"/>
            <a:ext cx="6611509"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823856" y="223157"/>
            <a:ext cx="6117771" cy="6411686"/>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1CB72A4B-5080-228F-D7D4-8E1C9ED103B3}"/>
              </a:ext>
            </a:extLst>
          </p:cNvPr>
          <p:cNvSpPr>
            <a:spLocks noGrp="1"/>
          </p:cNvSpPr>
          <p:nvPr>
            <p:ph type="dt" sz="half" idx="15"/>
          </p:nvPr>
        </p:nvSpPr>
        <p:spPr>
          <a:xfrm>
            <a:off x="612648" y="6355080"/>
            <a:ext cx="533400" cy="457200"/>
          </a:xfrm>
        </p:spPr>
        <p:txBody>
          <a:bodyPr/>
          <a:lstStyle/>
          <a:p>
            <a:r>
              <a:rPr lang="en-US" dirty="0"/>
              <a:t>20XX</a:t>
            </a:r>
          </a:p>
        </p:txBody>
      </p:sp>
      <p:sp>
        <p:nvSpPr>
          <p:cNvPr id="9" name="Footer Placeholder 8">
            <a:extLst>
              <a:ext uri="{FF2B5EF4-FFF2-40B4-BE49-F238E27FC236}">
                <a16:creationId xmlns:a16="http://schemas.microsoft.com/office/drawing/2014/main" id="{5CC07534-A148-E252-4047-DD88311677FF}"/>
              </a:ext>
            </a:extLst>
          </p:cNvPr>
          <p:cNvSpPr>
            <a:spLocks noGrp="1"/>
          </p:cNvSpPr>
          <p:nvPr>
            <p:ph type="ftr" sz="quarter" idx="16"/>
          </p:nvPr>
        </p:nvSpPr>
        <p:spPr>
          <a:xfrm>
            <a:off x="1281684" y="6355080"/>
            <a:ext cx="3023616"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87A32912-5759-1251-BE8C-0FD8C834FDA8}"/>
              </a:ext>
            </a:extLst>
          </p:cNvPr>
          <p:cNvSpPr>
            <a:spLocks noGrp="1"/>
          </p:cNvSpPr>
          <p:nvPr>
            <p:ph type="sldNum" sz="quarter" idx="17"/>
          </p:nvPr>
        </p:nvSpPr>
        <p:spPr>
          <a:xfrm>
            <a:off x="4169665" y="6355080"/>
            <a:ext cx="939712"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3061" y="2194560"/>
            <a:ext cx="4360863"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57200"/>
            <a:ext cx="4361688" cy="152704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34639082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t Photo 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AB6C3A7-8C5F-8AF8-225B-6C7801436E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6532942"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06829" y="234043"/>
            <a:ext cx="6085114" cy="6389914"/>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40C384E9-4DAD-0A23-8382-03C515802C12}"/>
              </a:ext>
            </a:extLst>
          </p:cNvPr>
          <p:cNvSpPr>
            <a:spLocks noGrp="1"/>
          </p:cNvSpPr>
          <p:nvPr>
            <p:ph type="dt" sz="half" idx="15"/>
          </p:nvPr>
        </p:nvSpPr>
        <p:spPr>
          <a:xfrm>
            <a:off x="7094552" y="6355080"/>
            <a:ext cx="624009" cy="457200"/>
          </a:xfrm>
        </p:spPr>
        <p:txBody>
          <a:bodyPr/>
          <a:lstStyle/>
          <a:p>
            <a:r>
              <a:rPr lang="en-US" dirty="0"/>
              <a:t>20XX</a:t>
            </a:r>
          </a:p>
        </p:txBody>
      </p:sp>
      <p:sp>
        <p:nvSpPr>
          <p:cNvPr id="9" name="Footer Placeholder 8">
            <a:extLst>
              <a:ext uri="{FF2B5EF4-FFF2-40B4-BE49-F238E27FC236}">
                <a16:creationId xmlns:a16="http://schemas.microsoft.com/office/drawing/2014/main" id="{7D87FD27-47D3-C204-BA84-0FCB12695DD6}"/>
              </a:ext>
            </a:extLst>
          </p:cNvPr>
          <p:cNvSpPr>
            <a:spLocks noGrp="1"/>
          </p:cNvSpPr>
          <p:nvPr>
            <p:ph type="ftr" sz="quarter" idx="16"/>
          </p:nvPr>
        </p:nvSpPr>
        <p:spPr>
          <a:xfrm>
            <a:off x="7718562" y="6355080"/>
            <a:ext cx="3274918"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67DDD9B2-CB58-7BA3-CD4C-F2D46308550A}"/>
              </a:ext>
            </a:extLst>
          </p:cNvPr>
          <p:cNvSpPr>
            <a:spLocks noGrp="1"/>
          </p:cNvSpPr>
          <p:nvPr>
            <p:ph type="sldNum" sz="quarter" idx="17"/>
          </p:nvPr>
        </p:nvSpPr>
        <p:spPr>
          <a:xfrm>
            <a:off x="11253215" y="6355080"/>
            <a:ext cx="412603"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099721" y="1417320"/>
            <a:ext cx="4512601"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9190788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Photo 8">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C90C267-E8BA-E190-801F-01F6D90AEA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7720" y="0"/>
            <a:ext cx="627428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275831" y="320040"/>
            <a:ext cx="5578711" cy="6233160"/>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0F16F48E-6F58-BBD9-F92F-F41CFDC5C4E0}"/>
              </a:ext>
            </a:extLst>
          </p:cNvPr>
          <p:cNvSpPr>
            <a:spLocks noGrp="1"/>
          </p:cNvSpPr>
          <p:nvPr>
            <p:ph type="dt" sz="half" idx="15"/>
          </p:nvPr>
        </p:nvSpPr>
        <p:spPr>
          <a:xfrm>
            <a:off x="612648" y="6355080"/>
            <a:ext cx="472440" cy="457200"/>
          </a:xfrm>
        </p:spPr>
        <p:txBody>
          <a:bodyPr/>
          <a:lstStyle/>
          <a:p>
            <a:r>
              <a:rPr lang="en-US" dirty="0"/>
              <a:t>20XX</a:t>
            </a:r>
          </a:p>
        </p:txBody>
      </p:sp>
      <p:sp>
        <p:nvSpPr>
          <p:cNvPr id="9" name="Footer Placeholder 8">
            <a:extLst>
              <a:ext uri="{FF2B5EF4-FFF2-40B4-BE49-F238E27FC236}">
                <a16:creationId xmlns:a16="http://schemas.microsoft.com/office/drawing/2014/main" id="{65478CC8-5305-BEF9-226E-178D470B9C7E}"/>
              </a:ext>
            </a:extLst>
          </p:cNvPr>
          <p:cNvSpPr>
            <a:spLocks noGrp="1"/>
          </p:cNvSpPr>
          <p:nvPr>
            <p:ph type="ftr" sz="quarter" idx="16"/>
          </p:nvPr>
        </p:nvSpPr>
        <p:spPr>
          <a:xfrm>
            <a:off x="1466864" y="6355080"/>
            <a:ext cx="3137889"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38D3C94C-1FF1-CAA0-7963-B4DAEBB80E76}"/>
              </a:ext>
            </a:extLst>
          </p:cNvPr>
          <p:cNvSpPr>
            <a:spLocks noGrp="1"/>
          </p:cNvSpPr>
          <p:nvPr>
            <p:ph type="sldNum" sz="quarter" idx="17"/>
          </p:nvPr>
        </p:nvSpPr>
        <p:spPr>
          <a:xfrm>
            <a:off x="4681729" y="6355080"/>
            <a:ext cx="890016"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648" y="1417320"/>
            <a:ext cx="4846320" cy="4937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846320" cy="932688"/>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1655384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Photo 9">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ED7B93-A65D-2707-91B8-A1150C7C39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58414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39484" y="283029"/>
            <a:ext cx="7064829" cy="6302828"/>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B97C2C01-4B2B-2A7F-7F58-2CD830D12147}"/>
              </a:ext>
            </a:extLst>
          </p:cNvPr>
          <p:cNvSpPr>
            <a:spLocks noGrp="1"/>
          </p:cNvSpPr>
          <p:nvPr>
            <p:ph type="dt" sz="half" idx="15"/>
          </p:nvPr>
        </p:nvSpPr>
        <p:spPr>
          <a:xfrm>
            <a:off x="8041344" y="6355080"/>
            <a:ext cx="493054" cy="457200"/>
          </a:xfrm>
        </p:spPr>
        <p:txBody>
          <a:bodyPr/>
          <a:lstStyle/>
          <a:p>
            <a:r>
              <a:rPr lang="en-US" dirty="0"/>
              <a:t>20XX</a:t>
            </a:r>
          </a:p>
        </p:txBody>
      </p:sp>
      <p:sp>
        <p:nvSpPr>
          <p:cNvPr id="6" name="Footer Placeholder 5">
            <a:extLst>
              <a:ext uri="{FF2B5EF4-FFF2-40B4-BE49-F238E27FC236}">
                <a16:creationId xmlns:a16="http://schemas.microsoft.com/office/drawing/2014/main" id="{05E917B9-F73E-CD11-59A3-BD816DFAE2E7}"/>
              </a:ext>
            </a:extLst>
          </p:cNvPr>
          <p:cNvSpPr>
            <a:spLocks noGrp="1"/>
          </p:cNvSpPr>
          <p:nvPr>
            <p:ph type="ftr" sz="quarter" idx="16"/>
          </p:nvPr>
        </p:nvSpPr>
        <p:spPr>
          <a:xfrm>
            <a:off x="8406385" y="6355080"/>
            <a:ext cx="2682238" cy="457200"/>
          </a:xfrm>
        </p:spPr>
        <p:txBody>
          <a:bodyPr/>
          <a:lstStyle/>
          <a:p>
            <a:r>
              <a:rPr lang="en-US" dirty="0"/>
              <a:t>Sample Footer Text</a:t>
            </a:r>
          </a:p>
        </p:txBody>
      </p:sp>
      <p:sp>
        <p:nvSpPr>
          <p:cNvPr id="7" name="Slide Number Placeholder 6">
            <a:extLst>
              <a:ext uri="{FF2B5EF4-FFF2-40B4-BE49-F238E27FC236}">
                <a16:creationId xmlns:a16="http://schemas.microsoft.com/office/drawing/2014/main" id="{CA194A8F-F439-5C4F-E261-4D0645BD5B2C}"/>
              </a:ext>
            </a:extLst>
          </p:cNvPr>
          <p:cNvSpPr>
            <a:spLocks noGrp="1"/>
          </p:cNvSpPr>
          <p:nvPr>
            <p:ph type="sldNum" sz="quarter" idx="17"/>
          </p:nvPr>
        </p:nvSpPr>
        <p:spPr>
          <a:xfrm>
            <a:off x="11116431" y="6355080"/>
            <a:ext cx="449179"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046720" y="2212975"/>
            <a:ext cx="3401568" cy="41362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046720" y="502920"/>
            <a:ext cx="3401568" cy="1527048"/>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4759907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Photo 10">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420DB8C-92F1-7962-0FA5-B67E37C61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1780" y="0"/>
            <a:ext cx="743022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985323" y="227784"/>
            <a:ext cx="6988963" cy="6402431"/>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8C0BA12E-DFA3-A99A-8239-37C95D4401E7}"/>
              </a:ext>
            </a:extLst>
          </p:cNvPr>
          <p:cNvSpPr>
            <a:spLocks noGrp="1"/>
          </p:cNvSpPr>
          <p:nvPr>
            <p:ph type="dt" sz="half" idx="15"/>
          </p:nvPr>
        </p:nvSpPr>
        <p:spPr>
          <a:xfrm>
            <a:off x="457200" y="6355080"/>
            <a:ext cx="723900" cy="457200"/>
          </a:xfrm>
        </p:spPr>
        <p:txBody>
          <a:bodyPr/>
          <a:lstStyle/>
          <a:p>
            <a:r>
              <a:rPr lang="en-US" dirty="0"/>
              <a:t>20XX</a:t>
            </a:r>
          </a:p>
        </p:txBody>
      </p:sp>
      <p:sp>
        <p:nvSpPr>
          <p:cNvPr id="9" name="Footer Placeholder 8">
            <a:extLst>
              <a:ext uri="{FF2B5EF4-FFF2-40B4-BE49-F238E27FC236}">
                <a16:creationId xmlns:a16="http://schemas.microsoft.com/office/drawing/2014/main" id="{0D61AEDB-9E6A-FD5E-58CE-60D0B3040D0F}"/>
              </a:ext>
            </a:extLst>
          </p:cNvPr>
          <p:cNvSpPr>
            <a:spLocks noGrp="1"/>
          </p:cNvSpPr>
          <p:nvPr>
            <p:ph type="ftr" sz="quarter" idx="16"/>
          </p:nvPr>
        </p:nvSpPr>
        <p:spPr>
          <a:xfrm>
            <a:off x="852678" y="6355080"/>
            <a:ext cx="2610612"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845C9293-1760-472A-3096-0A503C739B6A}"/>
              </a:ext>
            </a:extLst>
          </p:cNvPr>
          <p:cNvSpPr>
            <a:spLocks noGrp="1"/>
          </p:cNvSpPr>
          <p:nvPr>
            <p:ph type="sldNum" sz="quarter" idx="17"/>
          </p:nvPr>
        </p:nvSpPr>
        <p:spPr>
          <a:xfrm>
            <a:off x="3231809" y="6355080"/>
            <a:ext cx="730759"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61772" y="2212975"/>
            <a:ext cx="3392424"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02920"/>
            <a:ext cx="3401568" cy="1527048"/>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670216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Photo 1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1DC861-26EE-9DC8-3A76-A88660182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78136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28600" y="197248"/>
            <a:ext cx="7315200" cy="6443037"/>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1DE03E8A-A8C1-F5A4-7DE7-35377AE353C9}"/>
              </a:ext>
            </a:extLst>
          </p:cNvPr>
          <p:cNvSpPr>
            <a:spLocks noGrp="1"/>
          </p:cNvSpPr>
          <p:nvPr>
            <p:ph type="dt" sz="half" idx="15"/>
          </p:nvPr>
        </p:nvSpPr>
        <p:spPr>
          <a:xfrm>
            <a:off x="8229600" y="6355080"/>
            <a:ext cx="560832" cy="457200"/>
          </a:xfrm>
        </p:spPr>
        <p:txBody>
          <a:bodyPr/>
          <a:lstStyle/>
          <a:p>
            <a:r>
              <a:rPr lang="en-US" dirty="0"/>
              <a:t>20XX</a:t>
            </a:r>
          </a:p>
        </p:txBody>
      </p:sp>
      <p:sp>
        <p:nvSpPr>
          <p:cNvPr id="9" name="Footer Placeholder 8">
            <a:extLst>
              <a:ext uri="{FF2B5EF4-FFF2-40B4-BE49-F238E27FC236}">
                <a16:creationId xmlns:a16="http://schemas.microsoft.com/office/drawing/2014/main" id="{F36043D8-E3E5-117E-171A-3645895FA26C}"/>
              </a:ext>
            </a:extLst>
          </p:cNvPr>
          <p:cNvSpPr>
            <a:spLocks noGrp="1"/>
          </p:cNvSpPr>
          <p:nvPr>
            <p:ph type="ftr" sz="quarter" idx="16"/>
          </p:nvPr>
        </p:nvSpPr>
        <p:spPr>
          <a:xfrm>
            <a:off x="8738005" y="6355080"/>
            <a:ext cx="2457910"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E996F445-A748-8695-BAC9-F901D24E7A3C}"/>
              </a:ext>
            </a:extLst>
          </p:cNvPr>
          <p:cNvSpPr>
            <a:spLocks noGrp="1"/>
          </p:cNvSpPr>
          <p:nvPr>
            <p:ph type="sldNum" sz="quarter" idx="17"/>
          </p:nvPr>
        </p:nvSpPr>
        <p:spPr>
          <a:xfrm>
            <a:off x="11262511" y="6355080"/>
            <a:ext cx="403308"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229600" y="3154680"/>
            <a:ext cx="3474720" cy="2953512"/>
          </a:xfrm>
        </p:spPr>
        <p:txBody>
          <a:bodyPr>
            <a:normAutofit/>
          </a:bodyPr>
          <a:lstStyle>
            <a:lvl1pPr marL="0" indent="0">
              <a:buNone/>
              <a:defRPr sz="1800"/>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29600" y="1078992"/>
            <a:ext cx="3474720" cy="1942773"/>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20194684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Photo 1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48E12A8-D845-3730-8730-284152459D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0"/>
            <a:ext cx="12192001" cy="4635132"/>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50370" y="248574"/>
            <a:ext cx="11702143" cy="4105712"/>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6BF2C789-63A5-AA69-4804-B6A20DB098DC}"/>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AA83353E-FED2-E191-2E18-31DC9539FFE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9345C4C0-C527-3BBE-9E69-7A5CEFDC31CB}"/>
              </a:ext>
            </a:extLst>
          </p:cNvPr>
          <p:cNvSpPr>
            <a:spLocks noGrp="1"/>
          </p:cNvSpPr>
          <p:nvPr>
            <p:ph type="sldNum" sz="quarter" idx="17"/>
          </p:nvPr>
        </p:nvSpPr>
        <p:spPr/>
        <p:txBody>
          <a:bodyPr/>
          <a:lstStyle/>
          <a:p>
            <a:fld id="{CC057153-B650-4DEB-B370-79DDCFDCE934}" type="slidenum">
              <a:rPr lang="en-US" smtClean="0"/>
              <a:pPr/>
              <a:t>‹#›</a:t>
            </a:fld>
            <a:endParaRPr lang="en-US" dirty="0"/>
          </a:p>
        </p:txBody>
      </p:sp>
      <p:cxnSp>
        <p:nvCxnSpPr>
          <p:cNvPr id="12" name="Straight Connector 11">
            <a:extLst>
              <a:ext uri="{FF2B5EF4-FFF2-40B4-BE49-F238E27FC236}">
                <a16:creationId xmlns:a16="http://schemas.microsoft.com/office/drawing/2014/main" id="{FB5F7866-C7E1-1D4D-BE75-7B3D07470E11}"/>
              </a:ext>
            </a:extLst>
          </p:cNvPr>
          <p:cNvCxnSpPr>
            <a:cxnSpLocks/>
          </p:cNvCxnSpPr>
          <p:nvPr/>
        </p:nvCxnSpPr>
        <p:spPr>
          <a:xfrm rot="16200000" flipH="1">
            <a:off x="4503168" y="57074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370320" cy="1390330"/>
          </a:xfrm>
        </p:spPr>
        <p:txBody>
          <a:bodyPr>
            <a:noAutofit/>
          </a:bodyPr>
          <a:lstStyle>
            <a:lvl1pPr marL="0" indent="0">
              <a:buFont typeface="Arial" panose="020B0604020202020204" pitchFamily="34" charset="0"/>
              <a:buNone/>
              <a:defRPr sz="1800"/>
            </a:lvl1pPr>
            <a:lvl2pPr marL="228600" indent="0">
              <a:buFont typeface="Arial" panose="020B0604020202020204" pitchFamily="34" charset="0"/>
              <a:buNone/>
              <a:defRPr sz="1800"/>
            </a:lvl2pPr>
            <a:lvl3pPr marL="457200" indent="0">
              <a:buFont typeface="Arial" panose="020B0604020202020204" pitchFamily="34" charset="0"/>
              <a:buNone/>
              <a:defRPr sz="1800"/>
            </a:lvl3pPr>
            <a:lvl4pPr marL="685800" indent="0">
              <a:buFont typeface="Arial" panose="020B0604020202020204" pitchFamily="34" charset="0"/>
              <a:buNone/>
              <a:defRPr sz="1800"/>
            </a:lvl4pPr>
            <a:lvl5pPr marL="914400" indent="0">
              <a:buFont typeface="Arial" panose="020B0604020202020204" pitchFamily="34" charse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012267"/>
            <a:ext cx="3739896" cy="1390330"/>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18994133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Photo 1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7897020-BCF8-DB10-5007-FCB38B650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0"/>
            <a:ext cx="12192001" cy="377827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57200" y="457200"/>
            <a:ext cx="11274552" cy="2880360"/>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3/20/2025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cxnSp>
        <p:nvCxnSpPr>
          <p:cNvPr id="9" name="Straight Connector 8">
            <a:extLst>
              <a:ext uri="{FF2B5EF4-FFF2-40B4-BE49-F238E27FC236}">
                <a16:creationId xmlns:a16="http://schemas.microsoft.com/office/drawing/2014/main" id="{EFF8C7A0-4963-CA94-185C-D49CCE2FEC99}"/>
              </a:ext>
            </a:extLst>
          </p:cNvPr>
          <p:cNvCxnSpPr>
            <a:cxnSpLocks/>
          </p:cNvCxnSpPr>
          <p:nvPr userDrawn="1"/>
        </p:nvCxnSpPr>
        <p:spPr>
          <a:xfrm rot="16200000" flipH="1">
            <a:off x="3417318" y="51740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41920" cy="2240280"/>
          </a:xfrm>
        </p:spPr>
        <p:txBody>
          <a:bodyPr>
            <a:noAutofit/>
          </a:bodyPr>
          <a:lstStyle>
            <a:lvl1pPr marL="285750" indent="-285750">
              <a:buFont typeface="Arial" panose="020B0604020202020204" pitchFamily="34" charset="0"/>
              <a:buChar char="•"/>
              <a:defRPr sz="1800"/>
            </a:lvl1pPr>
            <a:lvl2pPr marL="228600" indent="0">
              <a:buFont typeface="Arial" panose="020B0604020202020204" pitchFamily="34" charset="0"/>
              <a:buNone/>
              <a:defRPr sz="1800"/>
            </a:lvl2pPr>
            <a:lvl3pPr marL="742950" indent="-285750">
              <a:buFont typeface="Arial" panose="020B0604020202020204" pitchFamily="34" charset="0"/>
              <a:buChar char="•"/>
              <a:defRPr sz="1800"/>
            </a:lvl3pPr>
            <a:lvl4pPr marL="685800" indent="0">
              <a:buFont typeface="Arial" panose="020B0604020202020204" pitchFamily="34" charset="0"/>
              <a:buNone/>
              <a:defRPr sz="1800"/>
            </a:lvl4pPr>
            <a:lvl5pPr marL="1085850" indent="-17145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4162318"/>
            <a:ext cx="2953618" cy="1892808"/>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4156615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F2EA6EE-583B-9CB1-ED38-C8C155E0E28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5" name="Group 4">
              <a:extLst>
                <a:ext uri="{FF2B5EF4-FFF2-40B4-BE49-F238E27FC236}">
                  <a16:creationId xmlns:a16="http://schemas.microsoft.com/office/drawing/2014/main" id="{24D2A0AA-2FC3-2E73-2AD8-EE703CB19DE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109" name="Freeform 64">
                <a:extLst>
                  <a:ext uri="{FF2B5EF4-FFF2-40B4-BE49-F238E27FC236}">
                    <a16:creationId xmlns:a16="http://schemas.microsoft.com/office/drawing/2014/main" id="{4331904F-F6B2-F60E-62DD-98E499329F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81">
                <a:extLst>
                  <a:ext uri="{FF2B5EF4-FFF2-40B4-BE49-F238E27FC236}">
                    <a16:creationId xmlns:a16="http://schemas.microsoft.com/office/drawing/2014/main" id="{CA31659A-9E79-2F24-79B3-10DC666EAD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61">
                <a:extLst>
                  <a:ext uri="{FF2B5EF4-FFF2-40B4-BE49-F238E27FC236}">
                    <a16:creationId xmlns:a16="http://schemas.microsoft.com/office/drawing/2014/main" id="{A3C27673-9CDE-753E-28D3-C15171A4BD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2" name="Freeform 78">
                <a:extLst>
                  <a:ext uri="{FF2B5EF4-FFF2-40B4-BE49-F238E27FC236}">
                    <a16:creationId xmlns:a16="http://schemas.microsoft.com/office/drawing/2014/main" id="{6B120809-D1AA-FF6F-BB07-2D898730A0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3" name="Freeform 84">
                <a:extLst>
                  <a:ext uri="{FF2B5EF4-FFF2-40B4-BE49-F238E27FC236}">
                    <a16:creationId xmlns:a16="http://schemas.microsoft.com/office/drawing/2014/main" id="{C74C572C-D182-8024-74C7-A3DCCFCA70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4" name="Freeform 87">
                <a:extLst>
                  <a:ext uri="{FF2B5EF4-FFF2-40B4-BE49-F238E27FC236}">
                    <a16:creationId xmlns:a16="http://schemas.microsoft.com/office/drawing/2014/main" id="{E49BABEE-ADFA-6C29-DC65-86B3432BF1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0">
                <a:extLst>
                  <a:ext uri="{FF2B5EF4-FFF2-40B4-BE49-F238E27FC236}">
                    <a16:creationId xmlns:a16="http://schemas.microsoft.com/office/drawing/2014/main" id="{D8862DC5-C8D1-ABBC-9A31-02EA600B4C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6" name="Freeform 59">
                <a:extLst>
                  <a:ext uri="{FF2B5EF4-FFF2-40B4-BE49-F238E27FC236}">
                    <a16:creationId xmlns:a16="http://schemas.microsoft.com/office/drawing/2014/main" id="{76C1BBB5-9D90-97BE-5762-6532F9A65C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7" name="Freeform 62">
                <a:extLst>
                  <a:ext uri="{FF2B5EF4-FFF2-40B4-BE49-F238E27FC236}">
                    <a16:creationId xmlns:a16="http://schemas.microsoft.com/office/drawing/2014/main" id="{D12D760B-A163-4768-6ACB-7592FD80E3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8" name="Freeform 65">
                <a:extLst>
                  <a:ext uri="{FF2B5EF4-FFF2-40B4-BE49-F238E27FC236}">
                    <a16:creationId xmlns:a16="http://schemas.microsoft.com/office/drawing/2014/main" id="{1443DC88-3D62-DE22-9118-C4AF66276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9" name="Freeform 79">
                <a:extLst>
                  <a:ext uri="{FF2B5EF4-FFF2-40B4-BE49-F238E27FC236}">
                    <a16:creationId xmlns:a16="http://schemas.microsoft.com/office/drawing/2014/main" id="{84BEFE0C-3E59-AC68-A178-5B0FAA9650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0" name="Freeform 82">
                <a:extLst>
                  <a:ext uri="{FF2B5EF4-FFF2-40B4-BE49-F238E27FC236}">
                    <a16:creationId xmlns:a16="http://schemas.microsoft.com/office/drawing/2014/main" id="{43738054-ECB0-225A-2EE4-AB6FF92D834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1" name="Freeform 85">
                <a:extLst>
                  <a:ext uri="{FF2B5EF4-FFF2-40B4-BE49-F238E27FC236}">
                    <a16:creationId xmlns:a16="http://schemas.microsoft.com/office/drawing/2014/main" id="{0064E701-83A2-9FAE-C5F0-B05384CB42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2" name="Freeform 88">
                <a:extLst>
                  <a:ext uri="{FF2B5EF4-FFF2-40B4-BE49-F238E27FC236}">
                    <a16:creationId xmlns:a16="http://schemas.microsoft.com/office/drawing/2014/main" id="{CEDC6506-A8B7-9564-6DD6-6BFF0CD1B41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23" name="Group 122">
                <a:extLst>
                  <a:ext uri="{FF2B5EF4-FFF2-40B4-BE49-F238E27FC236}">
                    <a16:creationId xmlns:a16="http://schemas.microsoft.com/office/drawing/2014/main" id="{6D7969DC-C326-3F5B-7135-66C6127097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24" name="Line 63">
                  <a:extLst>
                    <a:ext uri="{FF2B5EF4-FFF2-40B4-BE49-F238E27FC236}">
                      <a16:creationId xmlns:a16="http://schemas.microsoft.com/office/drawing/2014/main" id="{7A26AD15-46BA-A950-71C7-77B5A9462B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5" name="Line 66">
                  <a:extLst>
                    <a:ext uri="{FF2B5EF4-FFF2-40B4-BE49-F238E27FC236}">
                      <a16:creationId xmlns:a16="http://schemas.microsoft.com/office/drawing/2014/main" id="{67AD311D-CAA4-01BD-DCB1-F3E520637C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6" name="Line 67">
                  <a:extLst>
                    <a:ext uri="{FF2B5EF4-FFF2-40B4-BE49-F238E27FC236}">
                      <a16:creationId xmlns:a16="http://schemas.microsoft.com/office/drawing/2014/main" id="{F0FA478C-34ED-B03C-460E-7635C31B4F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7" name="Line 80">
                  <a:extLst>
                    <a:ext uri="{FF2B5EF4-FFF2-40B4-BE49-F238E27FC236}">
                      <a16:creationId xmlns:a16="http://schemas.microsoft.com/office/drawing/2014/main" id="{E4906E5C-7CBA-0F2A-C536-8ADE7227FC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8" name="Line 83">
                  <a:extLst>
                    <a:ext uri="{FF2B5EF4-FFF2-40B4-BE49-F238E27FC236}">
                      <a16:creationId xmlns:a16="http://schemas.microsoft.com/office/drawing/2014/main" id="{C97D58EA-A981-B3E4-301C-BF8AC2EAFE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9" name="Line 86">
                  <a:extLst>
                    <a:ext uri="{FF2B5EF4-FFF2-40B4-BE49-F238E27FC236}">
                      <a16:creationId xmlns:a16="http://schemas.microsoft.com/office/drawing/2014/main" id="{08DBCA62-D06F-EDEF-06A1-75C9F3A10C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30" name="Line 89">
                  <a:extLst>
                    <a:ext uri="{FF2B5EF4-FFF2-40B4-BE49-F238E27FC236}">
                      <a16:creationId xmlns:a16="http://schemas.microsoft.com/office/drawing/2014/main" id="{06032994-E77B-11A6-A7DB-F0C078DF033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oup 5">
              <a:extLst>
                <a:ext uri="{FF2B5EF4-FFF2-40B4-BE49-F238E27FC236}">
                  <a16:creationId xmlns:a16="http://schemas.microsoft.com/office/drawing/2014/main" id="{8B14A183-6F74-E90F-31AE-B35BA19C699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01" name="Group 100">
                <a:extLst>
                  <a:ext uri="{FF2B5EF4-FFF2-40B4-BE49-F238E27FC236}">
                    <a16:creationId xmlns:a16="http://schemas.microsoft.com/office/drawing/2014/main" id="{0BF97D4E-D91C-5FC3-5E31-D46860BA940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5" name="Straight Connector 104">
                  <a:extLst>
                    <a:ext uri="{FF2B5EF4-FFF2-40B4-BE49-F238E27FC236}">
                      <a16:creationId xmlns:a16="http://schemas.microsoft.com/office/drawing/2014/main" id="{D1FC6DBA-D4EB-D839-0D43-8CC49516547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165380AC-A9ED-77C8-87CB-EC7EDC77373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7" name="Rectangle 30">
                  <a:extLst>
                    <a:ext uri="{FF2B5EF4-FFF2-40B4-BE49-F238E27FC236}">
                      <a16:creationId xmlns:a16="http://schemas.microsoft.com/office/drawing/2014/main" id="{4A057B86-28DB-459D-CB0E-17A8D2353E2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Rectangle 30">
                  <a:extLst>
                    <a:ext uri="{FF2B5EF4-FFF2-40B4-BE49-F238E27FC236}">
                      <a16:creationId xmlns:a16="http://schemas.microsoft.com/office/drawing/2014/main" id="{B88AD41D-07C8-86F5-7BF5-94C790D160A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2" name="Group 101">
                <a:extLst>
                  <a:ext uri="{FF2B5EF4-FFF2-40B4-BE49-F238E27FC236}">
                    <a16:creationId xmlns:a16="http://schemas.microsoft.com/office/drawing/2014/main" id="{77FD4F43-427D-12C8-0E17-3840E97A338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3" name="Freeform: Shape 31">
                  <a:extLst>
                    <a:ext uri="{FF2B5EF4-FFF2-40B4-BE49-F238E27FC236}">
                      <a16:creationId xmlns:a16="http://schemas.microsoft.com/office/drawing/2014/main" id="{52C20785-7856-8DC3-B634-39856BBC7E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4" name="Freeform: Shape 32">
                  <a:extLst>
                    <a:ext uri="{FF2B5EF4-FFF2-40B4-BE49-F238E27FC236}">
                      <a16:creationId xmlns:a16="http://schemas.microsoft.com/office/drawing/2014/main" id="{81440AE1-2191-A55D-E304-5C4E7A6FD2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7" name="Group 6">
              <a:extLst>
                <a:ext uri="{FF2B5EF4-FFF2-40B4-BE49-F238E27FC236}">
                  <a16:creationId xmlns:a16="http://schemas.microsoft.com/office/drawing/2014/main" id="{65A6EDC0-7A42-50B6-0B6A-FC6B5CCF89F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8" name="Group 7">
                <a:extLst>
                  <a:ext uri="{FF2B5EF4-FFF2-40B4-BE49-F238E27FC236}">
                    <a16:creationId xmlns:a16="http://schemas.microsoft.com/office/drawing/2014/main" id="{3B5DB4F3-2A6D-D89F-2C1B-AAC25453532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3" name="Freeform 68">
                  <a:extLst>
                    <a:ext uri="{FF2B5EF4-FFF2-40B4-BE49-F238E27FC236}">
                      <a16:creationId xmlns:a16="http://schemas.microsoft.com/office/drawing/2014/main" id="{9DE85A21-2E89-D47D-6084-5F3E42D26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E5CC6B9E-961A-8F0A-4B21-3EDC567B76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0" name="Line 70">
                  <a:extLst>
                    <a:ext uri="{FF2B5EF4-FFF2-40B4-BE49-F238E27FC236}">
                      <a16:creationId xmlns:a16="http://schemas.microsoft.com/office/drawing/2014/main" id="{4D8CDF78-7A5A-8540-8D00-07C8963EB7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 name="Group 8">
                <a:extLst>
                  <a:ext uri="{FF2B5EF4-FFF2-40B4-BE49-F238E27FC236}">
                    <a16:creationId xmlns:a16="http://schemas.microsoft.com/office/drawing/2014/main" id="{1F4A7F54-1649-09B5-B530-1E870B6A85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0" name="Freeform 68">
                  <a:extLst>
                    <a:ext uri="{FF2B5EF4-FFF2-40B4-BE49-F238E27FC236}">
                      <a16:creationId xmlns:a16="http://schemas.microsoft.com/office/drawing/2014/main" id="{830610D3-1CEE-5BD2-6DA8-CCF29709AD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69">
                  <a:extLst>
                    <a:ext uri="{FF2B5EF4-FFF2-40B4-BE49-F238E27FC236}">
                      <a16:creationId xmlns:a16="http://schemas.microsoft.com/office/drawing/2014/main" id="{019674EC-148D-A2DB-6D76-682679AEC6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Line 70">
                  <a:extLst>
                    <a:ext uri="{FF2B5EF4-FFF2-40B4-BE49-F238E27FC236}">
                      <a16:creationId xmlns:a16="http://schemas.microsoft.com/office/drawing/2014/main" id="{9359613E-31DC-1391-7C73-C028F5EDD3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131" name="Group 130">
            <a:extLst>
              <a:ext uri="{FF2B5EF4-FFF2-40B4-BE49-F238E27FC236}">
                <a16:creationId xmlns:a16="http://schemas.microsoft.com/office/drawing/2014/main" id="{3946478E-FC4D-66E4-1926-E74FB0809178}"/>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132" name="Group 131">
              <a:extLst>
                <a:ext uri="{FF2B5EF4-FFF2-40B4-BE49-F238E27FC236}">
                  <a16:creationId xmlns:a16="http://schemas.microsoft.com/office/drawing/2014/main" id="{1D60F00F-314A-856A-E9D9-6067684C27C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151" name="Freeform 64">
                <a:extLst>
                  <a:ext uri="{FF2B5EF4-FFF2-40B4-BE49-F238E27FC236}">
                    <a16:creationId xmlns:a16="http://schemas.microsoft.com/office/drawing/2014/main" id="{EEFB2243-A614-B80C-B955-D0D5FFDA7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2" name="Freeform 81">
                <a:extLst>
                  <a:ext uri="{FF2B5EF4-FFF2-40B4-BE49-F238E27FC236}">
                    <a16:creationId xmlns:a16="http://schemas.microsoft.com/office/drawing/2014/main" id="{096B6BFF-3AC9-463C-CC65-558294EE22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3" name="Freeform 61">
                <a:extLst>
                  <a:ext uri="{FF2B5EF4-FFF2-40B4-BE49-F238E27FC236}">
                    <a16:creationId xmlns:a16="http://schemas.microsoft.com/office/drawing/2014/main" id="{F5BCA2A8-B3F7-5696-8D09-8B8FF70570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4" name="Freeform 78">
                <a:extLst>
                  <a:ext uri="{FF2B5EF4-FFF2-40B4-BE49-F238E27FC236}">
                    <a16:creationId xmlns:a16="http://schemas.microsoft.com/office/drawing/2014/main" id="{996156F6-87AD-1B4A-A47F-B0F0F8C1C4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5" name="Freeform 84">
                <a:extLst>
                  <a:ext uri="{FF2B5EF4-FFF2-40B4-BE49-F238E27FC236}">
                    <a16:creationId xmlns:a16="http://schemas.microsoft.com/office/drawing/2014/main" id="{C44246DF-9D6A-125B-85A6-8DEE4C19E2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6" name="Freeform 87">
                <a:extLst>
                  <a:ext uri="{FF2B5EF4-FFF2-40B4-BE49-F238E27FC236}">
                    <a16:creationId xmlns:a16="http://schemas.microsoft.com/office/drawing/2014/main" id="{3F161EC5-D40C-68DF-7A82-85AC0B2EA3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7" name="Freeform 60">
                <a:extLst>
                  <a:ext uri="{FF2B5EF4-FFF2-40B4-BE49-F238E27FC236}">
                    <a16:creationId xmlns:a16="http://schemas.microsoft.com/office/drawing/2014/main" id="{E829B76D-EE03-4045-0413-F2DDF6E458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8" name="Freeform 59">
                <a:extLst>
                  <a:ext uri="{FF2B5EF4-FFF2-40B4-BE49-F238E27FC236}">
                    <a16:creationId xmlns:a16="http://schemas.microsoft.com/office/drawing/2014/main" id="{4110166E-2491-A655-6879-2C149957A4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2">
                <a:extLst>
                  <a:ext uri="{FF2B5EF4-FFF2-40B4-BE49-F238E27FC236}">
                    <a16:creationId xmlns:a16="http://schemas.microsoft.com/office/drawing/2014/main" id="{797E181A-2633-1987-A6A6-9F4FF73C0C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Freeform 65">
                <a:extLst>
                  <a:ext uri="{FF2B5EF4-FFF2-40B4-BE49-F238E27FC236}">
                    <a16:creationId xmlns:a16="http://schemas.microsoft.com/office/drawing/2014/main" id="{DE4F1B65-F266-5FC5-01C7-95E6AEB897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1" name="Freeform 79">
                <a:extLst>
                  <a:ext uri="{FF2B5EF4-FFF2-40B4-BE49-F238E27FC236}">
                    <a16:creationId xmlns:a16="http://schemas.microsoft.com/office/drawing/2014/main" id="{E6756D0B-82C1-03ED-8CBE-BC5C6C69CA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2" name="Freeform 82">
                <a:extLst>
                  <a:ext uri="{FF2B5EF4-FFF2-40B4-BE49-F238E27FC236}">
                    <a16:creationId xmlns:a16="http://schemas.microsoft.com/office/drawing/2014/main" id="{EFE48CE2-1346-3D9A-94B4-F5163CFE0F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3" name="Freeform 85">
                <a:extLst>
                  <a:ext uri="{FF2B5EF4-FFF2-40B4-BE49-F238E27FC236}">
                    <a16:creationId xmlns:a16="http://schemas.microsoft.com/office/drawing/2014/main" id="{50EBE132-F118-4795-6DAB-BB5124CFD1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88">
                <a:extLst>
                  <a:ext uri="{FF2B5EF4-FFF2-40B4-BE49-F238E27FC236}">
                    <a16:creationId xmlns:a16="http://schemas.microsoft.com/office/drawing/2014/main" id="{4116EA0C-6286-94AB-D7B1-E70EBCE7D5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65" name="Group 164">
                <a:extLst>
                  <a:ext uri="{FF2B5EF4-FFF2-40B4-BE49-F238E27FC236}">
                    <a16:creationId xmlns:a16="http://schemas.microsoft.com/office/drawing/2014/main" id="{DB68DB1A-8688-C1F9-D548-F4B2C4EF2C6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66" name="Line 63">
                  <a:extLst>
                    <a:ext uri="{FF2B5EF4-FFF2-40B4-BE49-F238E27FC236}">
                      <a16:creationId xmlns:a16="http://schemas.microsoft.com/office/drawing/2014/main" id="{844587EA-6D48-3080-73F2-4D0BD8B3EA9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7" name="Line 66">
                  <a:extLst>
                    <a:ext uri="{FF2B5EF4-FFF2-40B4-BE49-F238E27FC236}">
                      <a16:creationId xmlns:a16="http://schemas.microsoft.com/office/drawing/2014/main" id="{DC2986B4-6FB3-733A-C32F-8A25A6A61B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8" name="Line 67">
                  <a:extLst>
                    <a:ext uri="{FF2B5EF4-FFF2-40B4-BE49-F238E27FC236}">
                      <a16:creationId xmlns:a16="http://schemas.microsoft.com/office/drawing/2014/main" id="{74CBA34B-5B4E-1893-7F95-C719EB9F2A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9" name="Line 80">
                  <a:extLst>
                    <a:ext uri="{FF2B5EF4-FFF2-40B4-BE49-F238E27FC236}">
                      <a16:creationId xmlns:a16="http://schemas.microsoft.com/office/drawing/2014/main" id="{EBB9AF3B-99F7-1CD2-B6FC-3832E31034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70" name="Line 83">
                  <a:extLst>
                    <a:ext uri="{FF2B5EF4-FFF2-40B4-BE49-F238E27FC236}">
                      <a16:creationId xmlns:a16="http://schemas.microsoft.com/office/drawing/2014/main" id="{6BC9DC96-72AE-FC31-DCAE-AC9D9D851E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71" name="Line 86">
                  <a:extLst>
                    <a:ext uri="{FF2B5EF4-FFF2-40B4-BE49-F238E27FC236}">
                      <a16:creationId xmlns:a16="http://schemas.microsoft.com/office/drawing/2014/main" id="{ECA69BCC-FD73-270A-801C-2C75871E16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72" name="Line 89">
                  <a:extLst>
                    <a:ext uri="{FF2B5EF4-FFF2-40B4-BE49-F238E27FC236}">
                      <a16:creationId xmlns:a16="http://schemas.microsoft.com/office/drawing/2014/main" id="{B6E2338A-38B0-B990-0E5E-BBFC3555D9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33" name="Group 132">
              <a:extLst>
                <a:ext uri="{FF2B5EF4-FFF2-40B4-BE49-F238E27FC236}">
                  <a16:creationId xmlns:a16="http://schemas.microsoft.com/office/drawing/2014/main" id="{FE17FF2C-4E8C-DCC0-047C-72850556294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43" name="Group 142">
                <a:extLst>
                  <a:ext uri="{FF2B5EF4-FFF2-40B4-BE49-F238E27FC236}">
                    <a16:creationId xmlns:a16="http://schemas.microsoft.com/office/drawing/2014/main" id="{B9838957-E766-2286-F0E0-E8AA64CF82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7" name="Straight Connector 146">
                  <a:extLst>
                    <a:ext uri="{FF2B5EF4-FFF2-40B4-BE49-F238E27FC236}">
                      <a16:creationId xmlns:a16="http://schemas.microsoft.com/office/drawing/2014/main" id="{6004B92B-95CD-6CB7-1293-CA5AEFF1FF1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465ED323-24D6-AF71-2276-B69E499F1BC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9" name="Rectangle 30">
                  <a:extLst>
                    <a:ext uri="{FF2B5EF4-FFF2-40B4-BE49-F238E27FC236}">
                      <a16:creationId xmlns:a16="http://schemas.microsoft.com/office/drawing/2014/main" id="{7AB49ECD-07D1-906C-28BA-1F05904E2D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0" name="Rectangle 30">
                  <a:extLst>
                    <a:ext uri="{FF2B5EF4-FFF2-40B4-BE49-F238E27FC236}">
                      <a16:creationId xmlns:a16="http://schemas.microsoft.com/office/drawing/2014/main" id="{553F1C08-09C1-09DC-DE9F-6744606EBAA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4" name="Group 143">
                <a:extLst>
                  <a:ext uri="{FF2B5EF4-FFF2-40B4-BE49-F238E27FC236}">
                    <a16:creationId xmlns:a16="http://schemas.microsoft.com/office/drawing/2014/main" id="{2E9293D8-3769-FF38-84B1-27DB4537DC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5" name="Freeform: Shape 73">
                  <a:extLst>
                    <a:ext uri="{FF2B5EF4-FFF2-40B4-BE49-F238E27FC236}">
                      <a16:creationId xmlns:a16="http://schemas.microsoft.com/office/drawing/2014/main" id="{27277C88-78C8-3D7B-2052-2C25C90B5F0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6" name="Freeform: Shape 74">
                  <a:extLst>
                    <a:ext uri="{FF2B5EF4-FFF2-40B4-BE49-F238E27FC236}">
                      <a16:creationId xmlns:a16="http://schemas.microsoft.com/office/drawing/2014/main" id="{A03A0507-C0B1-3923-F407-64C405A1EE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4" name="Group 133">
              <a:extLst>
                <a:ext uri="{FF2B5EF4-FFF2-40B4-BE49-F238E27FC236}">
                  <a16:creationId xmlns:a16="http://schemas.microsoft.com/office/drawing/2014/main" id="{A83717D6-6455-C96D-C84D-4DD40D033B0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35" name="Group 134">
                <a:extLst>
                  <a:ext uri="{FF2B5EF4-FFF2-40B4-BE49-F238E27FC236}">
                    <a16:creationId xmlns:a16="http://schemas.microsoft.com/office/drawing/2014/main" id="{21B31963-9DBB-A1AE-5A1A-1452346EDE9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40" name="Freeform 139">
                  <a:extLst>
                    <a:ext uri="{FF2B5EF4-FFF2-40B4-BE49-F238E27FC236}">
                      <a16:creationId xmlns:a16="http://schemas.microsoft.com/office/drawing/2014/main" id="{57F78BA3-3C6D-8527-6C85-ED42569040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1" name="Freeform 140">
                  <a:extLst>
                    <a:ext uri="{FF2B5EF4-FFF2-40B4-BE49-F238E27FC236}">
                      <a16:creationId xmlns:a16="http://schemas.microsoft.com/office/drawing/2014/main" id="{456098A8-1060-236A-C045-A611747D161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2" name="Line 70">
                  <a:extLst>
                    <a:ext uri="{FF2B5EF4-FFF2-40B4-BE49-F238E27FC236}">
                      <a16:creationId xmlns:a16="http://schemas.microsoft.com/office/drawing/2014/main" id="{1C2D33BD-7FD1-294B-C535-96CD85DC15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36" name="Group 135">
                <a:extLst>
                  <a:ext uri="{FF2B5EF4-FFF2-40B4-BE49-F238E27FC236}">
                    <a16:creationId xmlns:a16="http://schemas.microsoft.com/office/drawing/2014/main" id="{E53D121D-AF5C-0FF1-C315-E1BF2A4B74B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37" name="Freeform 68">
                  <a:extLst>
                    <a:ext uri="{FF2B5EF4-FFF2-40B4-BE49-F238E27FC236}">
                      <a16:creationId xmlns:a16="http://schemas.microsoft.com/office/drawing/2014/main" id="{09CA641D-FF7D-A8A7-1CB3-54C7EAA385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8" name="Freeform 69">
                  <a:extLst>
                    <a:ext uri="{FF2B5EF4-FFF2-40B4-BE49-F238E27FC236}">
                      <a16:creationId xmlns:a16="http://schemas.microsoft.com/office/drawing/2014/main" id="{46F838EF-F6A4-4AAF-A6C2-14960D5010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9" name="Line 70">
                  <a:extLst>
                    <a:ext uri="{FF2B5EF4-FFF2-40B4-BE49-F238E27FC236}">
                      <a16:creationId xmlns:a16="http://schemas.microsoft.com/office/drawing/2014/main" id="{76814A78-39E8-6256-E17E-48050A16E2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73" name="Straight Connector 172">
            <a:extLst>
              <a:ext uri="{FF2B5EF4-FFF2-40B4-BE49-F238E27FC236}">
                <a16:creationId xmlns:a16="http://schemas.microsoft.com/office/drawing/2014/main" id="{E369360A-8DA6-B37A-CF0E-7DF617B2715C}"/>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826000" y="347189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215640" y="1796175"/>
            <a:ext cx="5760720" cy="1414091"/>
          </a:xfrm>
        </p:spPr>
        <p:txBody>
          <a:bodyPr anchor="b"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621280" y="3689939"/>
            <a:ext cx="6949440" cy="2790825"/>
          </a:xfrm>
        </p:spPr>
        <p:txBody>
          <a:bodyPr anchor="t"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29435288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Photo 14">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96D1AEC-51B3-9FC8-27B9-1A441AB4A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3063240"/>
            <a:ext cx="12188952" cy="379476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57200" y="3520440"/>
            <a:ext cx="11274552" cy="2880360"/>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365760" y="59778"/>
            <a:ext cx="3494314" cy="365125"/>
          </a:xfrm>
        </p:spPr>
        <p:txBody>
          <a:bodyPr/>
          <a:lstStyle/>
          <a:p>
            <a:fld id="{9128053F-E531-4885-B604-CF1A6DEEE405}" type="datetime1">
              <a:rPr lang="en-US" smtClean="0"/>
              <a:t>3/20/2025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p:spPr>
        <p:txBody>
          <a:bodyPr/>
          <a:lstStyle/>
          <a:p>
            <a:fld id="{CC057153-B650-4DEB-B370-79DDCFDCE934}" type="slidenum">
              <a:rPr lang="en-US" smtClean="0"/>
              <a:t>‹#›</a:t>
            </a:fld>
            <a:endParaRPr lang="en-US" dirty="0"/>
          </a:p>
        </p:txBody>
      </p:sp>
      <p:cxnSp>
        <p:nvCxnSpPr>
          <p:cNvPr id="3" name="Straight Connector 2">
            <a:extLst>
              <a:ext uri="{FF2B5EF4-FFF2-40B4-BE49-F238E27FC236}">
                <a16:creationId xmlns:a16="http://schemas.microsoft.com/office/drawing/2014/main" id="{4D94CBCF-A933-CF27-CF1D-79FAEAC3CC93}"/>
              </a:ext>
            </a:extLst>
          </p:cNvPr>
          <p:cNvCxnSpPr>
            <a:cxnSpLocks/>
          </p:cNvCxnSpPr>
          <p:nvPr/>
        </p:nvCxnSpPr>
        <p:spPr>
          <a:xfrm rot="16200000" flipH="1">
            <a:off x="3417318" y="15164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41920" cy="2240280"/>
          </a:xfrm>
        </p:spPr>
        <p:txBody>
          <a:bodyPr>
            <a:noAutofit/>
          </a:bodyPr>
          <a:lstStyle>
            <a:lvl1pPr marL="285750" indent="-285750">
              <a:buFont typeface="Arial" panose="020B0604020202020204" pitchFamily="34" charset="0"/>
              <a:buChar char="•"/>
              <a:defRPr sz="1800"/>
            </a:lvl1pPr>
            <a:lvl2pPr marL="228600" indent="0">
              <a:buFont typeface="Arial" panose="020B0604020202020204" pitchFamily="34" charset="0"/>
              <a:buNone/>
              <a:defRPr sz="1800"/>
            </a:lvl2pPr>
            <a:lvl3pPr marL="742950" indent="-285750">
              <a:buFont typeface="Arial" panose="020B0604020202020204" pitchFamily="34" charset="0"/>
              <a:buChar char="•"/>
              <a:defRPr sz="1800"/>
            </a:lvl3pPr>
            <a:lvl4pPr marL="685800" indent="0">
              <a:buFont typeface="Arial" panose="020B0604020202020204" pitchFamily="34" charset="0"/>
              <a:buNone/>
              <a:defRPr sz="1800"/>
            </a:lvl4pPr>
            <a:lvl5pPr marL="1085850" indent="-17145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61425"/>
            <a:ext cx="2953618" cy="1892808"/>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72816091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Photo 1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0A7ADA-6DDB-615E-48EB-949B0F1687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551" y="1828800"/>
            <a:ext cx="6446521" cy="4425696"/>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1246" y="2119231"/>
            <a:ext cx="5940554" cy="3878798"/>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D88569A4-CD57-DE0E-989A-46904C4A8BD5}"/>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4AFA4BAD-8236-627C-D9C6-1A43338B156B}"/>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0656E035-9846-E7A8-2534-940C5FE6CA97}"/>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562088" y="1828800"/>
            <a:ext cx="4023360" cy="4428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Tree>
    <p:extLst>
      <p:ext uri="{BB962C8B-B14F-4D97-AF65-F5344CB8AC3E}">
        <p14:creationId xmlns:p14="http://schemas.microsoft.com/office/powerpoint/2010/main" val="313425221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Photo 1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E4C27A1-D51A-26F7-784B-7011C313C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552" y="2290889"/>
            <a:ext cx="4672584" cy="401847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11715" y="2522754"/>
            <a:ext cx="4262258" cy="3554740"/>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73B28336-732C-B772-FE66-789B2E8B2EA7}"/>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159A2ACA-991D-927B-6956-D60D271FADEA}"/>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9028F989-762D-DA17-A8D6-3F823EFC262B}"/>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34277826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Photo 1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87D7DA7-35F5-1789-6D32-6BAE859C5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648" y="2290889"/>
            <a:ext cx="3609049" cy="401847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86494" y="2506159"/>
            <a:ext cx="3252106" cy="3633384"/>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9ED28694-7D64-1F44-AF2D-177976C093D5}"/>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8F52768B-3821-B69D-A4A6-CAEF9F920EE4}"/>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FA7CFB48-CF4C-6E4B-ECFA-E35B14CFEBB8}"/>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427840063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F1F4F7E4-05E1-27B6-53C2-9C74421F3849}"/>
              </a:ext>
            </a:extLst>
          </p:cNvPr>
          <p:cNvGrpSpPr/>
          <p:nvPr/>
        </p:nvGrpSpPr>
        <p:grpSpPr>
          <a:xfrm flipH="1">
            <a:off x="8353425" y="531607"/>
            <a:ext cx="3838575" cy="6520778"/>
            <a:chOff x="192855" y="531607"/>
            <a:chExt cx="3838575" cy="6520778"/>
          </a:xfrm>
        </p:grpSpPr>
        <p:grpSp>
          <p:nvGrpSpPr>
            <p:cNvPr id="7" name="Group 6">
              <a:extLst>
                <a:ext uri="{FF2B5EF4-FFF2-40B4-BE49-F238E27FC236}">
                  <a16:creationId xmlns:a16="http://schemas.microsoft.com/office/drawing/2014/main" id="{C89BECBF-1A9C-0758-A676-813BD4A28B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8" name="Freeform 64">
                <a:extLst>
                  <a:ext uri="{FF2B5EF4-FFF2-40B4-BE49-F238E27FC236}">
                    <a16:creationId xmlns:a16="http://schemas.microsoft.com/office/drawing/2014/main" id="{8ABDE2BC-7B3E-9174-6F06-05CE8B0285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Freeform 81">
                <a:extLst>
                  <a:ext uri="{FF2B5EF4-FFF2-40B4-BE49-F238E27FC236}">
                    <a16:creationId xmlns:a16="http://schemas.microsoft.com/office/drawing/2014/main" id="{EA7E8671-1079-974B-3D4D-1DFE2F2887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Freeform 61">
                <a:extLst>
                  <a:ext uri="{FF2B5EF4-FFF2-40B4-BE49-F238E27FC236}">
                    <a16:creationId xmlns:a16="http://schemas.microsoft.com/office/drawing/2014/main" id="{21EC18A4-4E95-DB09-AD50-EDA26D6D0D7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10">
                <a:extLst>
                  <a:ext uri="{FF2B5EF4-FFF2-40B4-BE49-F238E27FC236}">
                    <a16:creationId xmlns:a16="http://schemas.microsoft.com/office/drawing/2014/main" id="{1D0781FB-971A-8F0E-EEBC-D06F35EB4B9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84">
                <a:extLst>
                  <a:ext uri="{FF2B5EF4-FFF2-40B4-BE49-F238E27FC236}">
                    <a16:creationId xmlns:a16="http://schemas.microsoft.com/office/drawing/2014/main" id="{AB692BF1-4DC7-CEA1-F9E8-A07CC63AD7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87">
                <a:extLst>
                  <a:ext uri="{FF2B5EF4-FFF2-40B4-BE49-F238E27FC236}">
                    <a16:creationId xmlns:a16="http://schemas.microsoft.com/office/drawing/2014/main" id="{478C5AB6-C28A-67BE-D6D5-8FE96480B8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0">
                <a:extLst>
                  <a:ext uri="{FF2B5EF4-FFF2-40B4-BE49-F238E27FC236}">
                    <a16:creationId xmlns:a16="http://schemas.microsoft.com/office/drawing/2014/main" id="{E439BC9B-7452-2541-59FD-BDD51423B7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59">
                <a:extLst>
                  <a:ext uri="{FF2B5EF4-FFF2-40B4-BE49-F238E27FC236}">
                    <a16:creationId xmlns:a16="http://schemas.microsoft.com/office/drawing/2014/main" id="{96B6A60F-48E8-B003-FB5F-CC538F4637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2">
                <a:extLst>
                  <a:ext uri="{FF2B5EF4-FFF2-40B4-BE49-F238E27FC236}">
                    <a16:creationId xmlns:a16="http://schemas.microsoft.com/office/drawing/2014/main" id="{8A959F80-A288-02F2-6F1C-EC0306954C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5">
                <a:extLst>
                  <a:ext uri="{FF2B5EF4-FFF2-40B4-BE49-F238E27FC236}">
                    <a16:creationId xmlns:a16="http://schemas.microsoft.com/office/drawing/2014/main" id="{A0717ABC-1419-6004-3362-93FDEF96F1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79">
                <a:extLst>
                  <a:ext uri="{FF2B5EF4-FFF2-40B4-BE49-F238E27FC236}">
                    <a16:creationId xmlns:a16="http://schemas.microsoft.com/office/drawing/2014/main" id="{519D4511-18BE-1730-6C51-57407FB88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82">
                <a:extLst>
                  <a:ext uri="{FF2B5EF4-FFF2-40B4-BE49-F238E27FC236}">
                    <a16:creationId xmlns:a16="http://schemas.microsoft.com/office/drawing/2014/main" id="{FDEF232D-82DB-A465-0353-A3074482F4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85">
                <a:extLst>
                  <a:ext uri="{FF2B5EF4-FFF2-40B4-BE49-F238E27FC236}">
                    <a16:creationId xmlns:a16="http://schemas.microsoft.com/office/drawing/2014/main" id="{E3AC6FF2-7930-6ACB-D10F-9FBC13B67B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20">
                <a:extLst>
                  <a:ext uri="{FF2B5EF4-FFF2-40B4-BE49-F238E27FC236}">
                    <a16:creationId xmlns:a16="http://schemas.microsoft.com/office/drawing/2014/main" id="{C7AA1E25-292F-8243-E538-0BF8AF9DEA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2" name="Group 21">
                <a:extLst>
                  <a:ext uri="{FF2B5EF4-FFF2-40B4-BE49-F238E27FC236}">
                    <a16:creationId xmlns:a16="http://schemas.microsoft.com/office/drawing/2014/main" id="{972B55F9-7DED-2444-6DA8-9E45CD60FC2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3" name="Line 63">
                  <a:extLst>
                    <a:ext uri="{FF2B5EF4-FFF2-40B4-BE49-F238E27FC236}">
                      <a16:creationId xmlns:a16="http://schemas.microsoft.com/office/drawing/2014/main" id="{BC0D2F1D-540F-CF8A-CEE9-72A7DE7F4C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4" name="Line 66">
                  <a:extLst>
                    <a:ext uri="{FF2B5EF4-FFF2-40B4-BE49-F238E27FC236}">
                      <a16:creationId xmlns:a16="http://schemas.microsoft.com/office/drawing/2014/main" id="{974E4644-7D85-935B-85CB-2C1BB4D7F3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5" name="Line 67">
                  <a:extLst>
                    <a:ext uri="{FF2B5EF4-FFF2-40B4-BE49-F238E27FC236}">
                      <a16:creationId xmlns:a16="http://schemas.microsoft.com/office/drawing/2014/main" id="{AFD6BE58-E3B9-05DC-DA43-E5C84C1CAB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6" name="Line 80">
                  <a:extLst>
                    <a:ext uri="{FF2B5EF4-FFF2-40B4-BE49-F238E27FC236}">
                      <a16:creationId xmlns:a16="http://schemas.microsoft.com/office/drawing/2014/main" id="{02C01F09-224B-D53A-919A-372800B101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Line 83">
                  <a:extLst>
                    <a:ext uri="{FF2B5EF4-FFF2-40B4-BE49-F238E27FC236}">
                      <a16:creationId xmlns:a16="http://schemas.microsoft.com/office/drawing/2014/main" id="{34A78904-8103-CA0F-FED1-2A7C423560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Line 86">
                  <a:extLst>
                    <a:ext uri="{FF2B5EF4-FFF2-40B4-BE49-F238E27FC236}">
                      <a16:creationId xmlns:a16="http://schemas.microsoft.com/office/drawing/2014/main" id="{00375312-7B64-A19A-4ED0-B8AB37EC25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9" name="Line 89">
                  <a:extLst>
                    <a:ext uri="{FF2B5EF4-FFF2-40B4-BE49-F238E27FC236}">
                      <a16:creationId xmlns:a16="http://schemas.microsoft.com/office/drawing/2014/main" id="{DB28D0CF-EBB2-3074-198F-E613B7819E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30" name="Group 29">
              <a:extLst>
                <a:ext uri="{FF2B5EF4-FFF2-40B4-BE49-F238E27FC236}">
                  <a16:creationId xmlns:a16="http://schemas.microsoft.com/office/drawing/2014/main" id="{C2264FCD-3C39-0B1A-5069-8264EAABCFE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31" name="Freeform 64">
                <a:extLst>
                  <a:ext uri="{FF2B5EF4-FFF2-40B4-BE49-F238E27FC236}">
                    <a16:creationId xmlns:a16="http://schemas.microsoft.com/office/drawing/2014/main" id="{EFBE4CF9-B25E-912B-9955-F34C8F3C82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81">
                <a:extLst>
                  <a:ext uri="{FF2B5EF4-FFF2-40B4-BE49-F238E27FC236}">
                    <a16:creationId xmlns:a16="http://schemas.microsoft.com/office/drawing/2014/main" id="{2AD04C39-FFC8-477D-4D81-B05F76333B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61">
                <a:extLst>
                  <a:ext uri="{FF2B5EF4-FFF2-40B4-BE49-F238E27FC236}">
                    <a16:creationId xmlns:a16="http://schemas.microsoft.com/office/drawing/2014/main" id="{2229848F-3A98-6596-2614-1B3887E7774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78">
                <a:extLst>
                  <a:ext uri="{FF2B5EF4-FFF2-40B4-BE49-F238E27FC236}">
                    <a16:creationId xmlns:a16="http://schemas.microsoft.com/office/drawing/2014/main" id="{E5BBCA3A-7612-B954-A4BF-36B0EEB8CC9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84">
                <a:extLst>
                  <a:ext uri="{FF2B5EF4-FFF2-40B4-BE49-F238E27FC236}">
                    <a16:creationId xmlns:a16="http://schemas.microsoft.com/office/drawing/2014/main" id="{E77DCB59-784B-7F10-50CC-E49BD3EE9DA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87">
                <a:extLst>
                  <a:ext uri="{FF2B5EF4-FFF2-40B4-BE49-F238E27FC236}">
                    <a16:creationId xmlns:a16="http://schemas.microsoft.com/office/drawing/2014/main" id="{473B9B45-D810-0A11-F06A-6F5DEF2775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60">
                <a:extLst>
                  <a:ext uri="{FF2B5EF4-FFF2-40B4-BE49-F238E27FC236}">
                    <a16:creationId xmlns:a16="http://schemas.microsoft.com/office/drawing/2014/main" id="{D7D4C1DE-29D6-272D-C2E1-51EACFB4B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59">
                <a:extLst>
                  <a:ext uri="{FF2B5EF4-FFF2-40B4-BE49-F238E27FC236}">
                    <a16:creationId xmlns:a16="http://schemas.microsoft.com/office/drawing/2014/main" id="{23CD0435-7219-30FF-A8CC-3CE188DBC2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62">
                <a:extLst>
                  <a:ext uri="{FF2B5EF4-FFF2-40B4-BE49-F238E27FC236}">
                    <a16:creationId xmlns:a16="http://schemas.microsoft.com/office/drawing/2014/main" id="{E8BDF302-833E-7501-A270-414811887C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5">
                <a:extLst>
                  <a:ext uri="{FF2B5EF4-FFF2-40B4-BE49-F238E27FC236}">
                    <a16:creationId xmlns:a16="http://schemas.microsoft.com/office/drawing/2014/main" id="{CF148C60-5741-8037-1BB4-29838E2D2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79">
                <a:extLst>
                  <a:ext uri="{FF2B5EF4-FFF2-40B4-BE49-F238E27FC236}">
                    <a16:creationId xmlns:a16="http://schemas.microsoft.com/office/drawing/2014/main" id="{C6FD63F9-C043-923A-1E06-52778E5B92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82">
                <a:extLst>
                  <a:ext uri="{FF2B5EF4-FFF2-40B4-BE49-F238E27FC236}">
                    <a16:creationId xmlns:a16="http://schemas.microsoft.com/office/drawing/2014/main" id="{F6621320-8BCA-E796-6487-175F298B05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85">
                <a:extLst>
                  <a:ext uri="{FF2B5EF4-FFF2-40B4-BE49-F238E27FC236}">
                    <a16:creationId xmlns:a16="http://schemas.microsoft.com/office/drawing/2014/main" id="{37A8F4C3-5376-9E16-1D5B-5AAADF7DCBC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88">
                <a:extLst>
                  <a:ext uri="{FF2B5EF4-FFF2-40B4-BE49-F238E27FC236}">
                    <a16:creationId xmlns:a16="http://schemas.microsoft.com/office/drawing/2014/main" id="{4599E9F5-BF42-6F8E-D899-38584CBA19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5" name="Group 44">
                <a:extLst>
                  <a:ext uri="{FF2B5EF4-FFF2-40B4-BE49-F238E27FC236}">
                    <a16:creationId xmlns:a16="http://schemas.microsoft.com/office/drawing/2014/main" id="{FED79FB2-0788-DFDB-C475-81232281D63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6" name="Line 63">
                  <a:extLst>
                    <a:ext uri="{FF2B5EF4-FFF2-40B4-BE49-F238E27FC236}">
                      <a16:creationId xmlns:a16="http://schemas.microsoft.com/office/drawing/2014/main" id="{5C331317-ED00-F9F7-6720-064047D8A8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66">
                  <a:extLst>
                    <a:ext uri="{FF2B5EF4-FFF2-40B4-BE49-F238E27FC236}">
                      <a16:creationId xmlns:a16="http://schemas.microsoft.com/office/drawing/2014/main" id="{483050E9-01E4-8FA9-E127-3E17038E1E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8" name="Line 67">
                  <a:extLst>
                    <a:ext uri="{FF2B5EF4-FFF2-40B4-BE49-F238E27FC236}">
                      <a16:creationId xmlns:a16="http://schemas.microsoft.com/office/drawing/2014/main" id="{3C9378DE-4F59-7E52-0E86-9720FC732E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9" name="Line 80">
                  <a:extLst>
                    <a:ext uri="{FF2B5EF4-FFF2-40B4-BE49-F238E27FC236}">
                      <a16:creationId xmlns:a16="http://schemas.microsoft.com/office/drawing/2014/main" id="{65516588-0D39-3649-BB3D-E846BBCA028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0" name="Line 83">
                  <a:extLst>
                    <a:ext uri="{FF2B5EF4-FFF2-40B4-BE49-F238E27FC236}">
                      <a16:creationId xmlns:a16="http://schemas.microsoft.com/office/drawing/2014/main" id="{659539D3-E413-19AD-C3C0-F0D57DAF94F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86">
                  <a:extLst>
                    <a:ext uri="{FF2B5EF4-FFF2-40B4-BE49-F238E27FC236}">
                      <a16:creationId xmlns:a16="http://schemas.microsoft.com/office/drawing/2014/main" id="{BBA811BF-710F-2DA9-A574-7F99B24C2D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89">
                  <a:extLst>
                    <a:ext uri="{FF2B5EF4-FFF2-40B4-BE49-F238E27FC236}">
                      <a16:creationId xmlns:a16="http://schemas.microsoft.com/office/drawing/2014/main" id="{93C7D0C1-372C-27E5-F393-29B5693DAA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54" name="Date Placeholder 53">
            <a:extLst>
              <a:ext uri="{FF2B5EF4-FFF2-40B4-BE49-F238E27FC236}">
                <a16:creationId xmlns:a16="http://schemas.microsoft.com/office/drawing/2014/main" id="{1DB15F36-C680-A151-C119-2D066B6E288D}"/>
              </a:ext>
            </a:extLst>
          </p:cNvPr>
          <p:cNvSpPr>
            <a:spLocks noGrp="1"/>
          </p:cNvSpPr>
          <p:nvPr>
            <p:ph type="dt" sz="half" idx="10"/>
          </p:nvPr>
        </p:nvSpPr>
        <p:spPr/>
        <p:txBody>
          <a:bodyPr/>
          <a:lstStyle/>
          <a:p>
            <a:r>
              <a:rPr lang="en-US" dirty="0"/>
              <a:t>20XX</a:t>
            </a:r>
          </a:p>
        </p:txBody>
      </p:sp>
      <p:sp>
        <p:nvSpPr>
          <p:cNvPr id="55" name="Footer Placeholder 54">
            <a:extLst>
              <a:ext uri="{FF2B5EF4-FFF2-40B4-BE49-F238E27FC236}">
                <a16:creationId xmlns:a16="http://schemas.microsoft.com/office/drawing/2014/main" id="{1DB86934-6530-5D69-8A03-CEFC5EA4526E}"/>
              </a:ext>
            </a:extLst>
          </p:cNvPr>
          <p:cNvSpPr>
            <a:spLocks noGrp="1"/>
          </p:cNvSpPr>
          <p:nvPr>
            <p:ph type="ftr" sz="quarter" idx="11"/>
          </p:nvPr>
        </p:nvSpPr>
        <p:spPr/>
        <p:txBody>
          <a:bodyPr/>
          <a:lstStyle/>
          <a:p>
            <a:r>
              <a:rPr lang="en-US" dirty="0"/>
              <a:t>Sample Footer Text</a:t>
            </a:r>
          </a:p>
        </p:txBody>
      </p:sp>
      <p:sp>
        <p:nvSpPr>
          <p:cNvPr id="56" name="Slide Number Placeholder 55">
            <a:extLst>
              <a:ext uri="{FF2B5EF4-FFF2-40B4-BE49-F238E27FC236}">
                <a16:creationId xmlns:a16="http://schemas.microsoft.com/office/drawing/2014/main" id="{E4915EA5-4E36-5A56-77BA-6CB844FBF74B}"/>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94944" y="4937760"/>
            <a:ext cx="6035040" cy="1371600"/>
          </a:xfrm>
        </p:spPr>
        <p:txBody>
          <a:bodyPr anchor="t">
            <a:normAutofit/>
          </a:bodyPr>
          <a:lstStyle>
            <a:lvl1pPr marL="0" indent="0" algn="l">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9496" y="566928"/>
            <a:ext cx="8120136" cy="4334256"/>
          </a:xfrm>
        </p:spPr>
        <p:txBody>
          <a:bodyPr anchor="b">
            <a:normAutofit/>
          </a:bodyPr>
          <a:lstStyle>
            <a:lvl1pPr algn="l">
              <a:defRPr sz="23200">
                <a:solidFill>
                  <a:schemeClr val="tx1">
                    <a:lumMod val="75000"/>
                    <a:lumOff val="25000"/>
                  </a:schemeClr>
                </a:solidFill>
              </a:defRPr>
            </a:lvl1pPr>
          </a:lstStyle>
          <a:p>
            <a:r>
              <a:rPr lang="en-US" dirty="0"/>
              <a:t>##%</a:t>
            </a:r>
          </a:p>
        </p:txBody>
      </p:sp>
    </p:spTree>
    <p:extLst>
      <p:ext uri="{BB962C8B-B14F-4D97-AF65-F5344CB8AC3E}">
        <p14:creationId xmlns:p14="http://schemas.microsoft.com/office/powerpoint/2010/main" val="93951632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949C98F-6061-4334-616E-EA7E1A12A1F8}"/>
              </a:ext>
            </a:extLst>
          </p:cNvPr>
          <p:cNvGrpSpPr/>
          <p:nvPr/>
        </p:nvGrpSpPr>
        <p:grpSpPr>
          <a:xfrm rot="2700000">
            <a:off x="10127693" y="4178240"/>
            <a:ext cx="633413" cy="1862138"/>
            <a:chOff x="5959192" y="333389"/>
            <a:chExt cx="633413" cy="1862138"/>
          </a:xfrm>
        </p:grpSpPr>
        <p:grpSp>
          <p:nvGrpSpPr>
            <p:cNvPr id="8" name="Group 7">
              <a:extLst>
                <a:ext uri="{FF2B5EF4-FFF2-40B4-BE49-F238E27FC236}">
                  <a16:creationId xmlns:a16="http://schemas.microsoft.com/office/drawing/2014/main" id="{BE72C422-7375-EA9D-9687-0A0D2C999E05}"/>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504BB650-1DE6-CBD2-9D37-70F731B3F96C}"/>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69">
                <a:extLst>
                  <a:ext uri="{FF2B5EF4-FFF2-40B4-BE49-F238E27FC236}">
                    <a16:creationId xmlns:a16="http://schemas.microsoft.com/office/drawing/2014/main" id="{8E2C06D5-33AF-79EE-B3FD-5EF7D8FCEC36}"/>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 name="Line 70">
              <a:extLst>
                <a:ext uri="{FF2B5EF4-FFF2-40B4-BE49-F238E27FC236}">
                  <a16:creationId xmlns:a16="http://schemas.microsoft.com/office/drawing/2014/main" id="{27EC7C83-53CB-62A7-C5E4-F2FF76A0DC6F}"/>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12" name="Oval 11">
            <a:extLst>
              <a:ext uri="{FF2B5EF4-FFF2-40B4-BE49-F238E27FC236}">
                <a16:creationId xmlns:a16="http://schemas.microsoft.com/office/drawing/2014/main" id="{B8131E14-DF3A-33A2-67AD-94C19C16671C}"/>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13" name="Group 12">
            <a:extLst>
              <a:ext uri="{FF2B5EF4-FFF2-40B4-BE49-F238E27FC236}">
                <a16:creationId xmlns:a16="http://schemas.microsoft.com/office/drawing/2014/main" id="{85C2819B-2C41-9489-EECB-DED3CE84267D}"/>
              </a:ext>
            </a:extLst>
          </p:cNvPr>
          <p:cNvGrpSpPr/>
          <p:nvPr/>
        </p:nvGrpSpPr>
        <p:grpSpPr>
          <a:xfrm rot="10800000">
            <a:off x="1079500" y="952167"/>
            <a:ext cx="641184" cy="1069728"/>
            <a:chOff x="6484111" y="2967038"/>
            <a:chExt cx="641184" cy="1069728"/>
          </a:xfrm>
        </p:grpSpPr>
        <p:grpSp>
          <p:nvGrpSpPr>
            <p:cNvPr id="14" name="Group 13">
              <a:extLst>
                <a:ext uri="{FF2B5EF4-FFF2-40B4-BE49-F238E27FC236}">
                  <a16:creationId xmlns:a16="http://schemas.microsoft.com/office/drawing/2014/main" id="{240EA295-1097-B795-DB33-8BD561AF28EB}"/>
                </a:ext>
              </a:extLst>
            </p:cNvPr>
            <p:cNvGrpSpPr/>
            <p:nvPr/>
          </p:nvGrpSpPr>
          <p:grpSpPr>
            <a:xfrm>
              <a:off x="6808136" y="2967038"/>
              <a:ext cx="317159" cy="932400"/>
              <a:chOff x="6808136" y="2967038"/>
              <a:chExt cx="317159" cy="932400"/>
            </a:xfrm>
          </p:grpSpPr>
          <p:sp>
            <p:nvSpPr>
              <p:cNvPr id="19" name="Freeform 68">
                <a:extLst>
                  <a:ext uri="{FF2B5EF4-FFF2-40B4-BE49-F238E27FC236}">
                    <a16:creationId xmlns:a16="http://schemas.microsoft.com/office/drawing/2014/main" id="{7F34DB25-CA46-86FE-041C-FDA390196338}"/>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69">
                <a:extLst>
                  <a:ext uri="{FF2B5EF4-FFF2-40B4-BE49-F238E27FC236}">
                    <a16:creationId xmlns:a16="http://schemas.microsoft.com/office/drawing/2014/main" id="{ABDFE4F2-CE32-9C74-B7FA-CD9F00E47B0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Line 70">
                <a:extLst>
                  <a:ext uri="{FF2B5EF4-FFF2-40B4-BE49-F238E27FC236}">
                    <a16:creationId xmlns:a16="http://schemas.microsoft.com/office/drawing/2014/main" id="{C720C4D2-A235-137C-64F5-E25960C4CAEA}"/>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 name="Group 14">
              <a:extLst>
                <a:ext uri="{FF2B5EF4-FFF2-40B4-BE49-F238E27FC236}">
                  <a16:creationId xmlns:a16="http://schemas.microsoft.com/office/drawing/2014/main" id="{DDAA48D3-E67C-D3A7-82A3-970035ECA16E}"/>
                </a:ext>
              </a:extLst>
            </p:cNvPr>
            <p:cNvGrpSpPr/>
            <p:nvPr/>
          </p:nvGrpSpPr>
          <p:grpSpPr>
            <a:xfrm rot="18900000" flipH="1">
              <a:off x="6484111" y="3104366"/>
              <a:ext cx="317159" cy="932400"/>
              <a:chOff x="6808136" y="2967038"/>
              <a:chExt cx="317159" cy="932400"/>
            </a:xfrm>
          </p:grpSpPr>
          <p:sp>
            <p:nvSpPr>
              <p:cNvPr id="16" name="Freeform 68">
                <a:extLst>
                  <a:ext uri="{FF2B5EF4-FFF2-40B4-BE49-F238E27FC236}">
                    <a16:creationId xmlns:a16="http://schemas.microsoft.com/office/drawing/2014/main" id="{FCF45E71-6174-8BEA-38AD-8E1B68902C54}"/>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D2510F6D-938D-5D8F-0539-847EBAF45BA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Line 70">
                <a:extLst>
                  <a:ext uri="{FF2B5EF4-FFF2-40B4-BE49-F238E27FC236}">
                    <a16:creationId xmlns:a16="http://schemas.microsoft.com/office/drawing/2014/main" id="{38DD7EE4-17CF-2DBC-8400-735B726443AB}"/>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22" name="Date Placeholder 21">
            <a:extLst>
              <a:ext uri="{FF2B5EF4-FFF2-40B4-BE49-F238E27FC236}">
                <a16:creationId xmlns:a16="http://schemas.microsoft.com/office/drawing/2014/main" id="{0A5859A1-585C-80CF-FC45-517B8A54F58D}"/>
              </a:ext>
            </a:extLst>
          </p:cNvPr>
          <p:cNvSpPr>
            <a:spLocks noGrp="1"/>
          </p:cNvSpPr>
          <p:nvPr>
            <p:ph type="dt" sz="half" idx="10"/>
          </p:nvPr>
        </p:nvSpPr>
        <p:spPr/>
        <p:txBody>
          <a:bodyPr/>
          <a:lstStyle/>
          <a:p>
            <a:r>
              <a:rPr lang="en-US" dirty="0"/>
              <a:t>20XX</a:t>
            </a:r>
          </a:p>
        </p:txBody>
      </p:sp>
      <p:sp>
        <p:nvSpPr>
          <p:cNvPr id="23" name="Footer Placeholder 22">
            <a:extLst>
              <a:ext uri="{FF2B5EF4-FFF2-40B4-BE49-F238E27FC236}">
                <a16:creationId xmlns:a16="http://schemas.microsoft.com/office/drawing/2014/main" id="{E3740B11-69FD-5114-E2A8-8BD6398BD520}"/>
              </a:ext>
            </a:extLst>
          </p:cNvPr>
          <p:cNvSpPr>
            <a:spLocks noGrp="1"/>
          </p:cNvSpPr>
          <p:nvPr>
            <p:ph type="ftr" sz="quarter" idx="11"/>
          </p:nvPr>
        </p:nvSpPr>
        <p:spPr/>
        <p:txBody>
          <a:bodyPr/>
          <a:lstStyle/>
          <a:p>
            <a:r>
              <a:rPr lang="en-US" dirty="0"/>
              <a:t>Sample Footer Text</a:t>
            </a:r>
          </a:p>
        </p:txBody>
      </p:sp>
      <p:sp>
        <p:nvSpPr>
          <p:cNvPr id="24" name="Slide Number Placeholder 23">
            <a:extLst>
              <a:ext uri="{FF2B5EF4-FFF2-40B4-BE49-F238E27FC236}">
                <a16:creationId xmlns:a16="http://schemas.microsoft.com/office/drawing/2014/main" id="{17352FE7-FC22-01E3-9F54-0D53E003E22B}"/>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lumMod val="75000"/>
                    <a:lumOff val="25000"/>
                  </a:schemeClr>
                </a:solidFill>
              </a:defRPr>
            </a:lvl1pPr>
          </a:lstStyle>
          <a:p>
            <a:r>
              <a:rPr lang="en-US" dirty="0"/>
              <a:t>##%</a:t>
            </a:r>
          </a:p>
        </p:txBody>
      </p:sp>
    </p:spTree>
    <p:extLst>
      <p:ext uri="{BB962C8B-B14F-4D97-AF65-F5344CB8AC3E}">
        <p14:creationId xmlns:p14="http://schemas.microsoft.com/office/powerpoint/2010/main" val="392164539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3">
    <p:bg>
      <p:bgRef idx="1001">
        <a:schemeClr val="bg2"/>
      </p:bgRef>
    </p:bg>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98EC88E4-5751-697B-7F02-9640B49A646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42" name="Rectangle 41">
              <a:extLst>
                <a:ext uri="{FF2B5EF4-FFF2-40B4-BE49-F238E27FC236}">
                  <a16:creationId xmlns:a16="http://schemas.microsoft.com/office/drawing/2014/main" id="{40613D0A-041A-D0E0-8277-5F5C3A731D5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3" name="Group 42">
              <a:extLst>
                <a:ext uri="{FF2B5EF4-FFF2-40B4-BE49-F238E27FC236}">
                  <a16:creationId xmlns:a16="http://schemas.microsoft.com/office/drawing/2014/main" id="{C90E2797-41FE-0729-4C09-0D2BD8632F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44" name="Group 43">
                <a:extLst>
                  <a:ext uri="{FF2B5EF4-FFF2-40B4-BE49-F238E27FC236}">
                    <a16:creationId xmlns:a16="http://schemas.microsoft.com/office/drawing/2014/main" id="{6B820D39-BD77-9524-037C-C8C496C1F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49" name="Freeform 68">
                  <a:extLst>
                    <a:ext uri="{FF2B5EF4-FFF2-40B4-BE49-F238E27FC236}">
                      <a16:creationId xmlns:a16="http://schemas.microsoft.com/office/drawing/2014/main" id="{D45BFFB3-97C9-7C6F-AEC2-A3A91E93C1C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0" name="Freeform 69">
                  <a:extLst>
                    <a:ext uri="{FF2B5EF4-FFF2-40B4-BE49-F238E27FC236}">
                      <a16:creationId xmlns:a16="http://schemas.microsoft.com/office/drawing/2014/main" id="{5B8709B7-CE4A-D30C-D468-A3ECB84D9F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1" name="Line 70">
                  <a:extLst>
                    <a:ext uri="{FF2B5EF4-FFF2-40B4-BE49-F238E27FC236}">
                      <a16:creationId xmlns:a16="http://schemas.microsoft.com/office/drawing/2014/main" id="{BD7E0A68-71AB-F08D-E480-82D0855367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5" name="Group 44">
                <a:extLst>
                  <a:ext uri="{FF2B5EF4-FFF2-40B4-BE49-F238E27FC236}">
                    <a16:creationId xmlns:a16="http://schemas.microsoft.com/office/drawing/2014/main" id="{C694104A-B3EA-A8A9-CEB7-CA0D897933F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46" name="Freeform 68">
                  <a:extLst>
                    <a:ext uri="{FF2B5EF4-FFF2-40B4-BE49-F238E27FC236}">
                      <a16:creationId xmlns:a16="http://schemas.microsoft.com/office/drawing/2014/main" id="{70F0715B-1C63-89AB-C6A5-5CBCF67698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69">
                  <a:extLst>
                    <a:ext uri="{FF2B5EF4-FFF2-40B4-BE49-F238E27FC236}">
                      <a16:creationId xmlns:a16="http://schemas.microsoft.com/office/drawing/2014/main" id="{244A832F-E9D8-4A4A-CC88-8E1812AE0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8" name="Line 70">
                  <a:extLst>
                    <a:ext uri="{FF2B5EF4-FFF2-40B4-BE49-F238E27FC236}">
                      <a16:creationId xmlns:a16="http://schemas.microsoft.com/office/drawing/2014/main" id="{2686A108-2BAA-83C1-710B-CE4B435A73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8" name="Date Placeholder 7">
            <a:extLst>
              <a:ext uri="{FF2B5EF4-FFF2-40B4-BE49-F238E27FC236}">
                <a16:creationId xmlns:a16="http://schemas.microsoft.com/office/drawing/2014/main" id="{CB7CD4EB-6E26-410A-EF46-8F6463C8AFBB}"/>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dirty="0"/>
              <a:t>20XX</a:t>
            </a:r>
          </a:p>
        </p:txBody>
      </p:sp>
      <p:sp>
        <p:nvSpPr>
          <p:cNvPr id="9" name="Footer Placeholder 8">
            <a:extLst>
              <a:ext uri="{FF2B5EF4-FFF2-40B4-BE49-F238E27FC236}">
                <a16:creationId xmlns:a16="http://schemas.microsoft.com/office/drawing/2014/main" id="{8A1F507B-29BF-5113-DD2C-866A877CFBF7}"/>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Sample Footer Text</a:t>
            </a:r>
          </a:p>
        </p:txBody>
      </p:sp>
      <p:sp>
        <p:nvSpPr>
          <p:cNvPr id="10" name="Slide Number Placeholder 9">
            <a:extLst>
              <a:ext uri="{FF2B5EF4-FFF2-40B4-BE49-F238E27FC236}">
                <a16:creationId xmlns:a16="http://schemas.microsoft.com/office/drawing/2014/main" id="{FD88715E-9A29-92E8-2A02-02F9D5B12AE2}"/>
              </a:ext>
            </a:extLst>
          </p:cNvPr>
          <p:cNvSpPr>
            <a:spLocks noGrp="1"/>
          </p:cNvSpPr>
          <p:nvPr>
            <p:ph type="sldNum" sz="quarter" idx="12"/>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F930DC26-FCB7-F59F-E550-F394F73FABB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4987925" y="5634038"/>
            <a:ext cx="2216150" cy="1177924"/>
            <a:chOff x="4987925" y="2840038"/>
            <a:chExt cx="2216150" cy="1177924"/>
          </a:xfrm>
        </p:grpSpPr>
        <p:sp>
          <p:nvSpPr>
            <p:cNvPr id="5" name="Rectangle 4">
              <a:extLst>
                <a:ext uri="{FF2B5EF4-FFF2-40B4-BE49-F238E27FC236}">
                  <a16:creationId xmlns:a16="http://schemas.microsoft.com/office/drawing/2014/main" id="{2D4DE5FF-0F72-4507-217C-7100EB3AD1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52E486A1-144B-B642-F4AF-1558E1373D0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43904E2F-06A7-A91E-63A3-841CA091F31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5" name="Freeform 68">
                  <a:extLst>
                    <a:ext uri="{FF2B5EF4-FFF2-40B4-BE49-F238E27FC236}">
                      <a16:creationId xmlns:a16="http://schemas.microsoft.com/office/drawing/2014/main" id="{4F4B782F-C897-6421-7A33-8A85899FD9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9">
                  <a:extLst>
                    <a:ext uri="{FF2B5EF4-FFF2-40B4-BE49-F238E27FC236}">
                      <a16:creationId xmlns:a16="http://schemas.microsoft.com/office/drawing/2014/main" id="{32DC2824-6F42-A866-2FED-29511C9222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Line 70">
                  <a:extLst>
                    <a:ext uri="{FF2B5EF4-FFF2-40B4-BE49-F238E27FC236}">
                      <a16:creationId xmlns:a16="http://schemas.microsoft.com/office/drawing/2014/main" id="{6EE3065B-FA28-F335-F90E-FC46E3C6DE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B4F42FEE-B9D7-5BBC-2DE5-865EE2DC0B4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2" name="Freeform 68">
                  <a:extLst>
                    <a:ext uri="{FF2B5EF4-FFF2-40B4-BE49-F238E27FC236}">
                      <a16:creationId xmlns:a16="http://schemas.microsoft.com/office/drawing/2014/main" id="{268C3F05-14F5-7176-DD7C-AFBBC0E292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C9F805A6-A325-11B3-803F-F1A0B77B14E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Line 70">
                  <a:extLst>
                    <a:ext uri="{FF2B5EF4-FFF2-40B4-BE49-F238E27FC236}">
                      <a16:creationId xmlns:a16="http://schemas.microsoft.com/office/drawing/2014/main" id="{FC46F619-9CE7-068C-2154-308DB46E59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lumMod val="75000"/>
                    <a:lumOff val="25000"/>
                  </a:schemeClr>
                </a:solidFill>
              </a:defRPr>
            </a:lvl1pPr>
          </a:lstStyle>
          <a:p>
            <a:r>
              <a:rPr lang="en-US" dirty="0"/>
              <a:t>##%</a:t>
            </a:r>
          </a:p>
        </p:txBody>
      </p:sp>
    </p:spTree>
    <p:extLst>
      <p:ext uri="{BB962C8B-B14F-4D97-AF65-F5344CB8AC3E}">
        <p14:creationId xmlns:p14="http://schemas.microsoft.com/office/powerpoint/2010/main" val="248246702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tatement 3">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FD6AE794-4896-BCB9-D8EB-6AF72B961847}"/>
              </a:ext>
            </a:extLst>
          </p:cNvPr>
          <p:cNvSpPr>
            <a:spLocks noGrp="1"/>
          </p:cNvSpPr>
          <p:nvPr>
            <p:ph type="dt" sz="half" idx="14"/>
          </p:nvPr>
        </p:nvSpPr>
        <p:spPr/>
        <p:txBody>
          <a:bodyPr/>
          <a:lstStyle/>
          <a:p>
            <a:r>
              <a:rPr lang="en-US" dirty="0"/>
              <a:t>20XX</a:t>
            </a:r>
          </a:p>
        </p:txBody>
      </p:sp>
      <p:sp>
        <p:nvSpPr>
          <p:cNvPr id="8" name="Footer Placeholder 7">
            <a:extLst>
              <a:ext uri="{FF2B5EF4-FFF2-40B4-BE49-F238E27FC236}">
                <a16:creationId xmlns:a16="http://schemas.microsoft.com/office/drawing/2014/main" id="{DD30458F-B15B-5C63-C2E2-689FD11B440E}"/>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A6FD3A97-1607-7BD3-14FF-076C40F55C82}"/>
              </a:ext>
            </a:extLst>
          </p:cNvPr>
          <p:cNvSpPr>
            <a:spLocks noGrp="1"/>
          </p:cNvSpPr>
          <p:nvPr>
            <p:ph type="sldNum" sz="quarter" idx="16"/>
          </p:nvPr>
        </p:nvSpPr>
        <p:spPr/>
        <p:txBody>
          <a:bodyPr/>
          <a:lstStyle/>
          <a:p>
            <a:fld id="{CC057153-B650-4DEB-B370-79DDCFDCE934}" type="slidenum">
              <a:rPr lang="en-US" smtClean="0"/>
              <a:pPr/>
              <a:t>‹#›</a:t>
            </a:fld>
            <a:endParaRPr lang="en-US" dirty="0"/>
          </a:p>
        </p:txBody>
      </p:sp>
      <p:grpSp>
        <p:nvGrpSpPr>
          <p:cNvPr id="3" name="Group 2">
            <a:extLst>
              <a:ext uri="{FF2B5EF4-FFF2-40B4-BE49-F238E27FC236}">
                <a16:creationId xmlns:a16="http://schemas.microsoft.com/office/drawing/2014/main" id="{6D5F6BF8-4E62-F1D9-E0A1-C6CFD131E34D}"/>
              </a:ext>
            </a:extLst>
          </p:cNvPr>
          <p:cNvGrpSpPr/>
          <p:nvPr/>
        </p:nvGrpSpPr>
        <p:grpSpPr>
          <a:xfrm rot="2700000">
            <a:off x="10522137" y="4483036"/>
            <a:ext cx="633413" cy="1862138"/>
            <a:chOff x="5959192" y="333389"/>
            <a:chExt cx="633413" cy="1862138"/>
          </a:xfrm>
        </p:grpSpPr>
        <p:grpSp>
          <p:nvGrpSpPr>
            <p:cNvPr id="4" name="Group 3">
              <a:extLst>
                <a:ext uri="{FF2B5EF4-FFF2-40B4-BE49-F238E27FC236}">
                  <a16:creationId xmlns:a16="http://schemas.microsoft.com/office/drawing/2014/main" id="{7C670D84-461C-FF0D-C3AA-1641F4629621}"/>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49A11F21-4F90-A26E-79FB-01C006064249}"/>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69">
                <a:extLst>
                  <a:ext uri="{FF2B5EF4-FFF2-40B4-BE49-F238E27FC236}">
                    <a16:creationId xmlns:a16="http://schemas.microsoft.com/office/drawing/2014/main" id="{C2268EF7-632D-889E-3CF6-26DB2F798A90}"/>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 name="Line 70">
              <a:extLst>
                <a:ext uri="{FF2B5EF4-FFF2-40B4-BE49-F238E27FC236}">
                  <a16:creationId xmlns:a16="http://schemas.microsoft.com/office/drawing/2014/main" id="{6CFFD916-AC31-9731-72CE-089A9EC1D88E}"/>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4000" b="0" cap="all" baseline="0">
                <a:solidFill>
                  <a:schemeClr val="tx1">
                    <a:lumMod val="75000"/>
                    <a:lumOff val="25000"/>
                  </a:schemeClr>
                </a:solidFill>
                <a:latin typeface="Batang" panose="02030600000101010101" pitchFamily="18" charset="-127"/>
                <a:ea typeface="Batang" panose="02030600000101010101" pitchFamily="18" charset="-127"/>
              </a:defRPr>
            </a:lvl1pPr>
            <a:lvl2pPr marL="228600" indent="0">
              <a:lnSpc>
                <a:spcPct val="100000"/>
              </a:lnSpc>
              <a:buNone/>
              <a:defRPr sz="3200" b="0" cap="all" baseline="0">
                <a:solidFill>
                  <a:schemeClr val="tx1">
                    <a:lumMod val="75000"/>
                    <a:lumOff val="25000"/>
                  </a:schemeClr>
                </a:solidFill>
                <a:latin typeface="Batang" panose="02030600000101010101" pitchFamily="18" charset="-127"/>
                <a:ea typeface="Batang" panose="02030600000101010101" pitchFamily="18" charset="-127"/>
              </a:defRPr>
            </a:lvl2pPr>
            <a:lvl3pPr marL="457200" indent="0">
              <a:lnSpc>
                <a:spcPct val="100000"/>
              </a:lnSpc>
              <a:buNone/>
              <a:defRPr sz="2800" b="0" cap="all" baseline="0">
                <a:solidFill>
                  <a:schemeClr val="tx1">
                    <a:lumMod val="75000"/>
                    <a:lumOff val="25000"/>
                  </a:schemeClr>
                </a:solidFill>
                <a:latin typeface="Batang" panose="02030600000101010101" pitchFamily="18" charset="-127"/>
                <a:ea typeface="Batang" panose="02030600000101010101" pitchFamily="18" charset="-127"/>
              </a:defRPr>
            </a:lvl3pPr>
            <a:lvl4pPr marL="685800" indent="0">
              <a:lnSpc>
                <a:spcPct val="100000"/>
              </a:lnSpc>
              <a:buNone/>
              <a:defRPr sz="2400" b="0" cap="all" baseline="0">
                <a:solidFill>
                  <a:schemeClr val="tx1">
                    <a:lumMod val="75000"/>
                    <a:lumOff val="25000"/>
                  </a:schemeClr>
                </a:solidFill>
                <a:latin typeface="Batang" panose="02030600000101010101" pitchFamily="18" charset="-127"/>
                <a:ea typeface="Batang" panose="02030600000101010101" pitchFamily="18" charset="-127"/>
              </a:defRPr>
            </a:lvl4pPr>
            <a:lvl5pPr marL="914400" indent="0">
              <a:lnSpc>
                <a:spcPct val="100000"/>
              </a:lnSpc>
              <a:buNone/>
              <a:defRPr sz="2000" b="0" cap="all" baseline="0">
                <a:solidFill>
                  <a:schemeClr val="tx1">
                    <a:lumMod val="75000"/>
                    <a:lumOff val="25000"/>
                  </a:schemeClr>
                </a:solidFill>
                <a:latin typeface="Batang" panose="02030600000101010101" pitchFamily="18" charset="-127"/>
                <a:ea typeface="Batang" panose="02030600000101010101" pitchFamily="18" charset="-127"/>
              </a:defRPr>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414101415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89EBA842-3C47-C98E-BECC-A2BA68CB90A4}"/>
              </a:ext>
            </a:extLst>
          </p:cNvPr>
          <p:cNvGrpSpPr/>
          <p:nvPr/>
        </p:nvGrpSpPr>
        <p:grpSpPr>
          <a:xfrm>
            <a:off x="9740417" y="457964"/>
            <a:ext cx="2227875" cy="5970551"/>
            <a:chOff x="9740417" y="457964"/>
            <a:chExt cx="2227875" cy="5970551"/>
          </a:xfrm>
        </p:grpSpPr>
        <p:grpSp>
          <p:nvGrpSpPr>
            <p:cNvPr id="7" name="Group 6">
              <a:extLst>
                <a:ext uri="{FF2B5EF4-FFF2-40B4-BE49-F238E27FC236}">
                  <a16:creationId xmlns:a16="http://schemas.microsoft.com/office/drawing/2014/main" id="{51B54413-6147-226F-88B3-E31AE727595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8" name="Group 7">
                <a:extLst>
                  <a:ext uri="{FF2B5EF4-FFF2-40B4-BE49-F238E27FC236}">
                    <a16:creationId xmlns:a16="http://schemas.microsoft.com/office/drawing/2014/main" id="{3D347414-8753-C2D1-C9D7-7D31C1620A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 name="Group 13">
                  <a:extLst>
                    <a:ext uri="{FF2B5EF4-FFF2-40B4-BE49-F238E27FC236}">
                      <a16:creationId xmlns:a16="http://schemas.microsoft.com/office/drawing/2014/main" id="{86EAA60C-6781-D6E6-52A9-B0CC6C39A4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8" name="Straight Connector 17">
                    <a:extLst>
                      <a:ext uri="{FF2B5EF4-FFF2-40B4-BE49-F238E27FC236}">
                        <a16:creationId xmlns:a16="http://schemas.microsoft.com/office/drawing/2014/main" id="{27DBEF6D-451E-1EC0-0F93-5382B59C8D3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98E6F51-AD60-63E8-D3F4-48922E45B68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0" name="Rectangle 30">
                    <a:extLst>
                      <a:ext uri="{FF2B5EF4-FFF2-40B4-BE49-F238E27FC236}">
                        <a16:creationId xmlns:a16="http://schemas.microsoft.com/office/drawing/2014/main" id="{9238EADF-4AAC-42F9-04FF-D85EE2E184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30">
                    <a:extLst>
                      <a:ext uri="{FF2B5EF4-FFF2-40B4-BE49-F238E27FC236}">
                        <a16:creationId xmlns:a16="http://schemas.microsoft.com/office/drawing/2014/main" id="{A0A47A32-B929-9019-05AB-60AB83AC3B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B11A4B9F-5CD8-3610-422B-4DA40D2A93D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 name="Freeform: Shape 57">
                    <a:extLst>
                      <a:ext uri="{FF2B5EF4-FFF2-40B4-BE49-F238E27FC236}">
                        <a16:creationId xmlns:a16="http://schemas.microsoft.com/office/drawing/2014/main" id="{D1174682-6279-6557-BCE5-4BFD17DD2E6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7" name="Freeform: Shape 58">
                    <a:extLst>
                      <a:ext uri="{FF2B5EF4-FFF2-40B4-BE49-F238E27FC236}">
                        <a16:creationId xmlns:a16="http://schemas.microsoft.com/office/drawing/2014/main" id="{5E03BFC7-092B-E72A-4721-BCDD98BAAC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 name="Group 8">
                <a:extLst>
                  <a:ext uri="{FF2B5EF4-FFF2-40B4-BE49-F238E27FC236}">
                    <a16:creationId xmlns:a16="http://schemas.microsoft.com/office/drawing/2014/main" id="{5C26C4FA-4C21-DA7C-20DF-77DBBDE3AD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0" name="Group 9">
                  <a:extLst>
                    <a:ext uri="{FF2B5EF4-FFF2-40B4-BE49-F238E27FC236}">
                      <a16:creationId xmlns:a16="http://schemas.microsoft.com/office/drawing/2014/main" id="{7FC7DBC6-E548-8549-E533-384E24D9F90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2" name="Freeform 68">
                    <a:extLst>
                      <a:ext uri="{FF2B5EF4-FFF2-40B4-BE49-F238E27FC236}">
                        <a16:creationId xmlns:a16="http://schemas.microsoft.com/office/drawing/2014/main" id="{21F3052E-8291-BDE2-D343-9033B0B7C2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65EBFC80-8F55-2939-D942-55C8ED90404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 name="Line 70">
                  <a:extLst>
                    <a:ext uri="{FF2B5EF4-FFF2-40B4-BE49-F238E27FC236}">
                      <a16:creationId xmlns:a16="http://schemas.microsoft.com/office/drawing/2014/main" id="{2FB7E048-453C-E77C-397B-00561B12CAE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22" name="Group 21">
              <a:extLst>
                <a:ext uri="{FF2B5EF4-FFF2-40B4-BE49-F238E27FC236}">
                  <a16:creationId xmlns:a16="http://schemas.microsoft.com/office/drawing/2014/main" id="{283F345C-E67C-40F6-8AA0-DCC8FE0D9DF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3" name="Group 22">
                <a:extLst>
                  <a:ext uri="{FF2B5EF4-FFF2-40B4-BE49-F238E27FC236}">
                    <a16:creationId xmlns:a16="http://schemas.microsoft.com/office/drawing/2014/main" id="{D9BBAAFA-2153-05D2-F0BC-58CA8402167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9" name="Group 28">
                  <a:extLst>
                    <a:ext uri="{FF2B5EF4-FFF2-40B4-BE49-F238E27FC236}">
                      <a16:creationId xmlns:a16="http://schemas.microsoft.com/office/drawing/2014/main" id="{5B611942-A154-0A24-2176-BBB56AA0CA6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3" name="Straight Connector 32">
                    <a:extLst>
                      <a:ext uri="{FF2B5EF4-FFF2-40B4-BE49-F238E27FC236}">
                        <a16:creationId xmlns:a16="http://schemas.microsoft.com/office/drawing/2014/main" id="{3D6625D6-8B0F-4100-15D3-0E1A43A8C61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FC94599-D122-38B2-FD07-52BE8B20ABA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5" name="Rectangle 30">
                    <a:extLst>
                      <a:ext uri="{FF2B5EF4-FFF2-40B4-BE49-F238E27FC236}">
                        <a16:creationId xmlns:a16="http://schemas.microsoft.com/office/drawing/2014/main" id="{4E44F1B1-4DD5-1B1C-478D-B91AC577BA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0">
                    <a:extLst>
                      <a:ext uri="{FF2B5EF4-FFF2-40B4-BE49-F238E27FC236}">
                        <a16:creationId xmlns:a16="http://schemas.microsoft.com/office/drawing/2014/main" id="{214BC9FA-7F74-A6C0-9617-623E79DF11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0" name="Group 29">
                  <a:extLst>
                    <a:ext uri="{FF2B5EF4-FFF2-40B4-BE49-F238E27FC236}">
                      <a16:creationId xmlns:a16="http://schemas.microsoft.com/office/drawing/2014/main" id="{CE533219-C65B-9694-CE38-99FACCF150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1" name="Freeform: Shape 141">
                    <a:extLst>
                      <a:ext uri="{FF2B5EF4-FFF2-40B4-BE49-F238E27FC236}">
                        <a16:creationId xmlns:a16="http://schemas.microsoft.com/office/drawing/2014/main" id="{A97CD365-7A7A-90D7-CFD3-ED85A55BDA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2" name="Freeform: Shape 142">
                    <a:extLst>
                      <a:ext uri="{FF2B5EF4-FFF2-40B4-BE49-F238E27FC236}">
                        <a16:creationId xmlns:a16="http://schemas.microsoft.com/office/drawing/2014/main" id="{F70FCC99-35D9-C4BB-8494-EF48EF272A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4" name="Group 23">
                <a:extLst>
                  <a:ext uri="{FF2B5EF4-FFF2-40B4-BE49-F238E27FC236}">
                    <a16:creationId xmlns:a16="http://schemas.microsoft.com/office/drawing/2014/main" id="{A57C1716-7C81-4A32-8CC4-C71C077FCD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5" name="Group 24">
                  <a:extLst>
                    <a:ext uri="{FF2B5EF4-FFF2-40B4-BE49-F238E27FC236}">
                      <a16:creationId xmlns:a16="http://schemas.microsoft.com/office/drawing/2014/main" id="{2B6AD793-C4F0-BDE4-7AE4-14142B552D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7" name="Freeform 68">
                    <a:extLst>
                      <a:ext uri="{FF2B5EF4-FFF2-40B4-BE49-F238E27FC236}">
                        <a16:creationId xmlns:a16="http://schemas.microsoft.com/office/drawing/2014/main" id="{2B86639D-FA8C-1586-0EF9-0DDFAFC0CB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D2ABB00E-E286-783E-1974-7C4A134C7B4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6" name="Line 70">
                  <a:extLst>
                    <a:ext uri="{FF2B5EF4-FFF2-40B4-BE49-F238E27FC236}">
                      <a16:creationId xmlns:a16="http://schemas.microsoft.com/office/drawing/2014/main" id="{DC7C8E73-5391-0772-2BFF-60BC9B7F45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8" name="Date Placeholder 37">
            <a:extLst>
              <a:ext uri="{FF2B5EF4-FFF2-40B4-BE49-F238E27FC236}">
                <a16:creationId xmlns:a16="http://schemas.microsoft.com/office/drawing/2014/main" id="{EDE5DA25-6B46-B9A6-7FFC-464C5E761618}"/>
              </a:ext>
            </a:extLst>
          </p:cNvPr>
          <p:cNvSpPr>
            <a:spLocks noGrp="1"/>
          </p:cNvSpPr>
          <p:nvPr>
            <p:ph type="dt" sz="half" idx="10"/>
          </p:nvPr>
        </p:nvSpPr>
        <p:spPr/>
        <p:txBody>
          <a:bodyPr/>
          <a:lstStyle/>
          <a:p>
            <a:r>
              <a:rPr lang="en-US" dirty="0"/>
              <a:t>20XX</a:t>
            </a:r>
          </a:p>
        </p:txBody>
      </p:sp>
      <p:sp>
        <p:nvSpPr>
          <p:cNvPr id="39" name="Footer Placeholder 38">
            <a:extLst>
              <a:ext uri="{FF2B5EF4-FFF2-40B4-BE49-F238E27FC236}">
                <a16:creationId xmlns:a16="http://schemas.microsoft.com/office/drawing/2014/main" id="{B787A52D-676F-1CF6-882D-92C6022BCAE6}"/>
              </a:ext>
            </a:extLst>
          </p:cNvPr>
          <p:cNvSpPr>
            <a:spLocks noGrp="1"/>
          </p:cNvSpPr>
          <p:nvPr>
            <p:ph type="ftr" sz="quarter" idx="11"/>
          </p:nvPr>
        </p:nvSpPr>
        <p:spPr/>
        <p:txBody>
          <a:bodyPr/>
          <a:lstStyle/>
          <a:p>
            <a:r>
              <a:rPr lang="en-US" dirty="0"/>
              <a:t>Sample Footer Text</a:t>
            </a:r>
          </a:p>
        </p:txBody>
      </p:sp>
      <p:sp>
        <p:nvSpPr>
          <p:cNvPr id="40" name="Slide Number Placeholder 39">
            <a:extLst>
              <a:ext uri="{FF2B5EF4-FFF2-40B4-BE49-F238E27FC236}">
                <a16:creationId xmlns:a16="http://schemas.microsoft.com/office/drawing/2014/main" id="{EB85D4D9-091D-3BB4-EEF9-080683D48CE9}"/>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6" name="Straight Connector 5">
            <a:extLst>
              <a:ext uri="{FF2B5EF4-FFF2-40B4-BE49-F238E27FC236}">
                <a16:creationId xmlns:a16="http://schemas.microsoft.com/office/drawing/2014/main" id="{349D3643-667E-326E-DF16-007B8A67F8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487028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12648" y="5303520"/>
            <a:ext cx="8778240" cy="548640"/>
          </a:xfrm>
        </p:spPr>
        <p:txBody>
          <a:bodyPr anchor="ctr">
            <a:noAutofit/>
          </a:bodyPr>
          <a:lstStyle>
            <a:lvl1pPr marL="0" indent="0" algn="l">
              <a:lnSpc>
                <a:spcPct val="100000"/>
              </a:lnSpc>
              <a:buNone/>
              <a:defRPr sz="2000" b="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188720"/>
            <a:ext cx="8778240" cy="3657600"/>
          </a:xfrm>
        </p:spPr>
        <p:txBody>
          <a:bodyPr anchor="ctr">
            <a:normAutofit/>
          </a:bodyPr>
          <a:lstStyle>
            <a:lvl1pPr algn="l">
              <a:lnSpc>
                <a:spcPct val="100000"/>
              </a:lnSpc>
              <a:defRPr sz="4000" b="0"/>
            </a:lvl1pPr>
          </a:lstStyle>
          <a:p>
            <a:r>
              <a:rPr lang="en-US" dirty="0"/>
              <a:t>Click to edit Quote</a:t>
            </a:r>
          </a:p>
        </p:txBody>
      </p:sp>
    </p:spTree>
    <p:extLst>
      <p:ext uri="{BB962C8B-B14F-4D97-AF65-F5344CB8AC3E}">
        <p14:creationId xmlns:p14="http://schemas.microsoft.com/office/powerpoint/2010/main" val="286035314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Quote 2">
    <p:bg>
      <p:bgPr>
        <a:solidFill>
          <a:schemeClr val="tx2"/>
        </a:solidFill>
        <a:effectLst/>
      </p:bgPr>
    </p:bg>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33BF9B84-1206-173F-EAC3-2F5354E4E4F6}"/>
              </a:ext>
            </a:extLst>
          </p:cNvPr>
          <p:cNvSpPr>
            <a:spLocks noGrp="1"/>
          </p:cNvSpPr>
          <p:nvPr>
            <p:ph type="dt" sz="half" idx="10"/>
          </p:nvPr>
        </p:nvSpPr>
        <p:spPr/>
        <p:txBody>
          <a:bodyPr/>
          <a:lstStyle>
            <a:lvl1pPr>
              <a:defRPr>
                <a:solidFill>
                  <a:schemeClr val="bg1">
                    <a:lumMod val="65000"/>
                    <a:lumOff val="35000"/>
                  </a:schemeClr>
                </a:solidFill>
              </a:defRPr>
            </a:lvl1pPr>
          </a:lstStyle>
          <a:p>
            <a:r>
              <a:rPr lang="en-US" dirty="0"/>
              <a:t>20XX</a:t>
            </a:r>
          </a:p>
        </p:txBody>
      </p:sp>
      <p:sp>
        <p:nvSpPr>
          <p:cNvPr id="8" name="Footer Placeholder 7">
            <a:extLst>
              <a:ext uri="{FF2B5EF4-FFF2-40B4-BE49-F238E27FC236}">
                <a16:creationId xmlns:a16="http://schemas.microsoft.com/office/drawing/2014/main" id="{85777012-FF09-2955-E37E-D84DE60BFFD7}"/>
              </a:ext>
            </a:extLst>
          </p:cNvPr>
          <p:cNvSpPr>
            <a:spLocks noGrp="1"/>
          </p:cNvSpPr>
          <p:nvPr>
            <p:ph type="ftr" sz="quarter" idx="11"/>
          </p:nvPr>
        </p:nvSpPr>
        <p:spPr/>
        <p:txBody>
          <a:bodyPr/>
          <a:lstStyle>
            <a:lvl1pPr>
              <a:defRPr>
                <a:solidFill>
                  <a:schemeClr val="bg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585D0419-0817-758C-FCD5-1FD1EEE6AF2A}"/>
              </a:ext>
            </a:extLst>
          </p:cNvPr>
          <p:cNvSpPr>
            <a:spLocks noGrp="1"/>
          </p:cNvSpPr>
          <p:nvPr>
            <p:ph type="sldNum" sz="quarter" idx="12"/>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87B25E08-7F85-EEBE-347D-2C58E82FA31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5" name="Rectangle 4">
              <a:extLst>
                <a:ext uri="{FF2B5EF4-FFF2-40B4-BE49-F238E27FC236}">
                  <a16:creationId xmlns:a16="http://schemas.microsoft.com/office/drawing/2014/main" id="{4DC06BB2-68EC-DEC4-7129-2A0E48E3B5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0832F3D2-C5FA-4E83-6685-08CA600B189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0" name="Group 9">
                <a:extLst>
                  <a:ext uri="{FF2B5EF4-FFF2-40B4-BE49-F238E27FC236}">
                    <a16:creationId xmlns:a16="http://schemas.microsoft.com/office/drawing/2014/main" id="{C5890F6F-4AE1-B659-4D3E-60846190E3F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5" name="Freeform 68">
                  <a:extLst>
                    <a:ext uri="{FF2B5EF4-FFF2-40B4-BE49-F238E27FC236}">
                      <a16:creationId xmlns:a16="http://schemas.microsoft.com/office/drawing/2014/main" id="{9D8D7C35-1556-5858-4702-C7D4E838B2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9">
                  <a:extLst>
                    <a:ext uri="{FF2B5EF4-FFF2-40B4-BE49-F238E27FC236}">
                      <a16:creationId xmlns:a16="http://schemas.microsoft.com/office/drawing/2014/main" id="{C3C5FB31-6CDE-74CC-ED72-B65943E4C2E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Line 70">
                  <a:extLst>
                    <a:ext uri="{FF2B5EF4-FFF2-40B4-BE49-F238E27FC236}">
                      <a16:creationId xmlns:a16="http://schemas.microsoft.com/office/drawing/2014/main" id="{5A9A7064-4FC4-2763-1CB1-02229FDCB3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FBE0AE6B-8730-F793-4056-EBD82EC1066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2" name="Freeform 68">
                  <a:extLst>
                    <a:ext uri="{FF2B5EF4-FFF2-40B4-BE49-F238E27FC236}">
                      <a16:creationId xmlns:a16="http://schemas.microsoft.com/office/drawing/2014/main" id="{B86231CF-4518-2AC5-1CDC-E4C62D3602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DE705837-6AFF-390C-44B1-397EBAFF33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Line 70">
                  <a:extLst>
                    <a:ext uri="{FF2B5EF4-FFF2-40B4-BE49-F238E27FC236}">
                      <a16:creationId xmlns:a16="http://schemas.microsoft.com/office/drawing/2014/main" id="{6873C17A-B4A8-79DA-398E-F218CF9D58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8" name="Straight Connector 17">
            <a:extLst>
              <a:ext uri="{FF2B5EF4-FFF2-40B4-BE49-F238E27FC236}">
                <a16:creationId xmlns:a16="http://schemas.microsoft.com/office/drawing/2014/main" id="{B48A30F9-EC2B-708F-CFF0-8A84E881A6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6000" y="4754880"/>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03520"/>
            <a:ext cx="9198864" cy="548640"/>
          </a:xfrm>
        </p:spPr>
        <p:txBody>
          <a:bodyPr anchor="ctr">
            <a:noAutofit/>
          </a:bodyPr>
          <a:lstStyle>
            <a:lvl1pPr marL="0" indent="0" algn="ctr">
              <a:lnSpc>
                <a:spcPct val="100000"/>
              </a:lnSpc>
              <a:buNone/>
              <a:defRPr sz="2000" b="0" cap="all" spc="100" baseline="0">
                <a:solidFill>
                  <a:schemeClr val="bg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algn="ctr">
              <a:lnSpc>
                <a:spcPct val="100000"/>
              </a:lnSpc>
              <a:defRPr sz="4000" b="0">
                <a:solidFill>
                  <a:schemeClr val="bg1">
                    <a:lumMod val="75000"/>
                    <a:lumOff val="25000"/>
                  </a:schemeClr>
                </a:solidFill>
              </a:defRPr>
            </a:lvl1pPr>
          </a:lstStyle>
          <a:p>
            <a:r>
              <a:rPr lang="en-US" dirty="0"/>
              <a:t>Click to edit Quote</a:t>
            </a:r>
          </a:p>
        </p:txBody>
      </p:sp>
    </p:spTree>
    <p:extLst>
      <p:ext uri="{BB962C8B-B14F-4D97-AF65-F5344CB8AC3E}">
        <p14:creationId xmlns:p14="http://schemas.microsoft.com/office/powerpoint/2010/main" val="188437815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Photo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878F442-2FC9-4DB8-620F-79A1D4707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12192001" cy="4986425"/>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250372" y="239487"/>
            <a:ext cx="11691255" cy="4461693"/>
          </a:xfrm>
          <a:blipFill dpi="0" rotWithShape="1">
            <a:blip r:embed="rId2">
              <a:alphaModFix amt="60000"/>
            </a:blip>
            <a:srcRect/>
            <a:stretch>
              <a:fillRect l="1" t="1" r="-8000" b="-22000"/>
            </a:stretch>
          </a:blipFill>
        </p:spPr>
        <p:txBody>
          <a:bodyPr/>
          <a:lstStyle/>
          <a:p>
            <a:r>
              <a:rPr lang="en-US"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5972628"/>
            <a:ext cx="10972800" cy="548640"/>
          </a:xfrm>
        </p:spPr>
        <p:txBody>
          <a:bodyPr anchor="t">
            <a:normAutofit/>
          </a:bodyPr>
          <a:lstStyle>
            <a:lvl1pPr marL="0" indent="0" algn="ctr">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5218032"/>
            <a:ext cx="10972800" cy="786384"/>
          </a:xfrm>
        </p:spPr>
        <p:txBody>
          <a:bodyPr anchor="b">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163172328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F6C1257C-9B41-78D7-C9C0-2B25AECC26D2}"/>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560AC85C-5293-C84A-0E4C-5F5E14E2C1E2}"/>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A1CEA57E-D067-1644-60AE-1AA532586395}"/>
              </a:ext>
            </a:extLst>
          </p:cNvPr>
          <p:cNvSpPr>
            <a:spLocks noGrp="1"/>
          </p:cNvSpPr>
          <p:nvPr>
            <p:ph type="sldNum" sz="quarter" idx="12"/>
          </p:nvPr>
        </p:nvSpPr>
        <p:spPr/>
        <p:txBody>
          <a:body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4BC73ACC-D2E1-A902-9CFD-5514C0EB843E}"/>
              </a:ext>
            </a:extLst>
          </p:cNvPr>
          <p:cNvGrpSpPr/>
          <p:nvPr/>
        </p:nvGrpSpPr>
        <p:grpSpPr>
          <a:xfrm>
            <a:off x="10345635" y="649304"/>
            <a:ext cx="698051" cy="1372591"/>
            <a:chOff x="1079500" y="649304"/>
            <a:chExt cx="698051" cy="1372591"/>
          </a:xfrm>
        </p:grpSpPr>
        <p:sp>
          <p:nvSpPr>
            <p:cNvPr id="5" name="Oval 4">
              <a:extLst>
                <a:ext uri="{FF2B5EF4-FFF2-40B4-BE49-F238E27FC236}">
                  <a16:creationId xmlns:a16="http://schemas.microsoft.com/office/drawing/2014/main" id="{3A8F7568-F65C-1826-02F4-71D36A34505E}"/>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6" name="Group 5">
              <a:extLst>
                <a:ext uri="{FF2B5EF4-FFF2-40B4-BE49-F238E27FC236}">
                  <a16:creationId xmlns:a16="http://schemas.microsoft.com/office/drawing/2014/main" id="{CD9F4D79-EF81-3DAC-E6F0-9966B3BA8B66}"/>
                </a:ext>
              </a:extLst>
            </p:cNvPr>
            <p:cNvGrpSpPr/>
            <p:nvPr/>
          </p:nvGrpSpPr>
          <p:grpSpPr>
            <a:xfrm rot="10800000">
              <a:off x="1079500" y="952167"/>
              <a:ext cx="641184" cy="1069728"/>
              <a:chOff x="6484111" y="2967038"/>
              <a:chExt cx="641184" cy="1069728"/>
            </a:xfrm>
          </p:grpSpPr>
          <p:grpSp>
            <p:nvGrpSpPr>
              <p:cNvPr id="10" name="Group 9">
                <a:extLst>
                  <a:ext uri="{FF2B5EF4-FFF2-40B4-BE49-F238E27FC236}">
                    <a16:creationId xmlns:a16="http://schemas.microsoft.com/office/drawing/2014/main" id="{765DCA08-C13A-7307-8DFC-CBA8E4CCE422}"/>
                  </a:ext>
                </a:extLst>
              </p:cNvPr>
              <p:cNvGrpSpPr/>
              <p:nvPr/>
            </p:nvGrpSpPr>
            <p:grpSpPr>
              <a:xfrm>
                <a:off x="6808136" y="2967038"/>
                <a:ext cx="317159" cy="932400"/>
                <a:chOff x="6808136" y="2967038"/>
                <a:chExt cx="317159" cy="932400"/>
              </a:xfrm>
            </p:grpSpPr>
            <p:sp>
              <p:nvSpPr>
                <p:cNvPr id="15" name="Freeform 68">
                  <a:extLst>
                    <a:ext uri="{FF2B5EF4-FFF2-40B4-BE49-F238E27FC236}">
                      <a16:creationId xmlns:a16="http://schemas.microsoft.com/office/drawing/2014/main" id="{F27AC9C8-5613-A519-4CEB-29DEE249E3C0}"/>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9">
                  <a:extLst>
                    <a:ext uri="{FF2B5EF4-FFF2-40B4-BE49-F238E27FC236}">
                      <a16:creationId xmlns:a16="http://schemas.microsoft.com/office/drawing/2014/main" id="{87BACDFB-87E3-1AF8-DD12-17A45E4223B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Line 70">
                  <a:extLst>
                    <a:ext uri="{FF2B5EF4-FFF2-40B4-BE49-F238E27FC236}">
                      <a16:creationId xmlns:a16="http://schemas.microsoft.com/office/drawing/2014/main" id="{C2D2B8AE-E1D9-05B9-65C3-8AA338C82B2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20221997-1E60-D165-D6DD-259C80A46B02}"/>
                  </a:ext>
                </a:extLst>
              </p:cNvPr>
              <p:cNvGrpSpPr/>
              <p:nvPr/>
            </p:nvGrpSpPr>
            <p:grpSpPr>
              <a:xfrm rot="18900000" flipH="1">
                <a:off x="6484111" y="3104366"/>
                <a:ext cx="317159" cy="932400"/>
                <a:chOff x="6808136" y="2967038"/>
                <a:chExt cx="317159" cy="932400"/>
              </a:xfrm>
            </p:grpSpPr>
            <p:sp>
              <p:nvSpPr>
                <p:cNvPr id="12" name="Freeform 68">
                  <a:extLst>
                    <a:ext uri="{FF2B5EF4-FFF2-40B4-BE49-F238E27FC236}">
                      <a16:creationId xmlns:a16="http://schemas.microsoft.com/office/drawing/2014/main" id="{FE3286D6-38FC-8B18-9012-A8EB46C5F285}"/>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3B79B884-3CA9-39CF-2020-ACD13718D1F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Line 70">
                  <a:extLst>
                    <a:ext uri="{FF2B5EF4-FFF2-40B4-BE49-F238E27FC236}">
                      <a16:creationId xmlns:a16="http://schemas.microsoft.com/office/drawing/2014/main" id="{3C4A024D-7F6B-26A2-E0CF-77BDF5DFC4BC}"/>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8" name="Straight Connector 17">
            <a:extLst>
              <a:ext uri="{FF2B5EF4-FFF2-40B4-BE49-F238E27FC236}">
                <a16:creationId xmlns:a16="http://schemas.microsoft.com/office/drawing/2014/main" id="{27DC5E14-FC0C-F458-FA29-6BC96E2CB2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475488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12648" y="5303520"/>
            <a:ext cx="8961120" cy="548640"/>
          </a:xfrm>
        </p:spPr>
        <p:txBody>
          <a:bodyPr anchor="ctr">
            <a:noAutofit/>
          </a:bodyPr>
          <a:lstStyle>
            <a:lvl1pPr marL="0" indent="0" algn="l">
              <a:lnSpc>
                <a:spcPct val="100000"/>
              </a:lnSpc>
              <a:buNone/>
              <a:defRPr sz="2000" b="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234440"/>
            <a:ext cx="8961120" cy="3169920"/>
          </a:xfrm>
        </p:spPr>
        <p:txBody>
          <a:bodyPr anchor="ctr">
            <a:normAutofit/>
          </a:bodyPr>
          <a:lstStyle>
            <a:lvl1pPr algn="l">
              <a:lnSpc>
                <a:spcPct val="100000"/>
              </a:lnSpc>
              <a:defRPr sz="4000" b="0"/>
            </a:lvl1pPr>
          </a:lstStyle>
          <a:p>
            <a:r>
              <a:rPr lang="en-US" dirty="0"/>
              <a:t>Click to edit Quote</a:t>
            </a:r>
          </a:p>
        </p:txBody>
      </p:sp>
    </p:spTree>
    <p:extLst>
      <p:ext uri="{BB962C8B-B14F-4D97-AF65-F5344CB8AC3E}">
        <p14:creationId xmlns:p14="http://schemas.microsoft.com/office/powerpoint/2010/main" val="332068732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dirty="0"/>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2103120"/>
            <a:ext cx="5181600"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2103120"/>
            <a:ext cx="5181600"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Tree>
    <p:extLst>
      <p:ext uri="{BB962C8B-B14F-4D97-AF65-F5344CB8AC3E}">
        <p14:creationId xmlns:p14="http://schemas.microsoft.com/office/powerpoint/2010/main" val="16910771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866B88E-A044-C4DC-1BA4-55C08C26B3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Date Placeholder 5">
            <a:extLst>
              <a:ext uri="{FF2B5EF4-FFF2-40B4-BE49-F238E27FC236}">
                <a16:creationId xmlns:a16="http://schemas.microsoft.com/office/drawing/2014/main" id="{0A6A0CCB-705E-C253-8F03-FFD90DF2B23A}"/>
              </a:ext>
            </a:extLst>
          </p:cNvPr>
          <p:cNvSpPr>
            <a:spLocks noGrp="1"/>
          </p:cNvSpPr>
          <p:nvPr>
            <p:ph type="dt" sz="half" idx="15"/>
          </p:nvPr>
        </p:nvSpPr>
        <p:spPr/>
        <p:txBody>
          <a:bodyPr/>
          <a:lstStyle/>
          <a:p>
            <a:r>
              <a:rPr lang="en-US" dirty="0"/>
              <a:t>20XX</a:t>
            </a:r>
          </a:p>
        </p:txBody>
      </p:sp>
      <p:sp>
        <p:nvSpPr>
          <p:cNvPr id="10" name="Footer Placeholder 9">
            <a:extLst>
              <a:ext uri="{FF2B5EF4-FFF2-40B4-BE49-F238E27FC236}">
                <a16:creationId xmlns:a16="http://schemas.microsoft.com/office/drawing/2014/main" id="{9521B30A-7545-CD0D-C650-142227AAF7BF}"/>
              </a:ext>
            </a:extLst>
          </p:cNvPr>
          <p:cNvSpPr>
            <a:spLocks noGrp="1"/>
          </p:cNvSpPr>
          <p:nvPr>
            <p:ph type="ftr" sz="quarter" idx="16"/>
          </p:nvPr>
        </p:nvSpPr>
        <p:spPr/>
        <p:txBody>
          <a:bodyPr/>
          <a:lstStyle/>
          <a:p>
            <a:r>
              <a:rPr lang="en-US" dirty="0"/>
              <a:t>Sample Footer Text</a:t>
            </a:r>
          </a:p>
        </p:txBody>
      </p:sp>
      <p:sp>
        <p:nvSpPr>
          <p:cNvPr id="12" name="Slide Number Placeholder 11">
            <a:extLst>
              <a:ext uri="{FF2B5EF4-FFF2-40B4-BE49-F238E27FC236}">
                <a16:creationId xmlns:a16="http://schemas.microsoft.com/office/drawing/2014/main" id="{6F133E4C-C0E4-908F-E2F3-671E3A4141ED}"/>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926080"/>
            <a:ext cx="5157788" cy="3291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926080"/>
            <a:ext cx="5183188" cy="3291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2286000"/>
            <a:ext cx="5157787" cy="559834"/>
          </a:xfrm>
        </p:spPr>
        <p:txBody>
          <a:bodyPr anchor="b">
            <a:noAutofit/>
          </a:bodyPr>
          <a:lstStyle>
            <a:lvl1pPr marL="0" indent="0">
              <a:lnSpc>
                <a:spcPct val="90000"/>
              </a:lnSpc>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2286000"/>
            <a:ext cx="5183188" cy="559834"/>
          </a:xfrm>
        </p:spPr>
        <p:txBody>
          <a:bodyPr anchor="b">
            <a:noAutofit/>
          </a:bodyPr>
          <a:lstStyle>
            <a:lvl1pPr marL="0" indent="0">
              <a:lnSpc>
                <a:spcPct val="90000"/>
              </a:lnSpc>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33856"/>
          </a:xfrm>
        </p:spPr>
        <p:txBody>
          <a:bodyPr/>
          <a:lstStyle/>
          <a:p>
            <a:r>
              <a:rPr lang="en-US"/>
              <a:t>Click to edit Master title style</a:t>
            </a:r>
            <a:endParaRPr lang="en-US" dirty="0"/>
          </a:p>
        </p:txBody>
      </p:sp>
    </p:spTree>
    <p:extLst>
      <p:ext uri="{BB962C8B-B14F-4D97-AF65-F5344CB8AC3E}">
        <p14:creationId xmlns:p14="http://schemas.microsoft.com/office/powerpoint/2010/main" val="23897196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F2EAD9F9-0A12-AB31-3587-C0D1DF4DEC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0C7D3A48-0BDC-1551-7C27-D4E0D0023153}"/>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BE5A6371-065A-A2ED-6A80-D16F74C096DB}"/>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A9700336-1570-20F3-84A6-5FD60D83123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63215940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D1BD33CF-162C-4EE7-C7A7-70481746BE4E}"/>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ABCABE8C-EDAC-3C86-D131-D91C7EACA4D4}"/>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F603CBA-7C20-93AF-42F2-16F2FD48867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64551387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A9C1544C-C3DE-FEB0-1F42-810BC258D317}"/>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6A1C13AC-DECD-4472-34A9-15473A54B7C2}"/>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52772E20-C3BC-555A-1802-79F5A626B0F2}"/>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5" name="Straight Connector 4">
            <a:extLst>
              <a:ext uri="{FF2B5EF4-FFF2-40B4-BE49-F238E27FC236}">
                <a16:creationId xmlns:a16="http://schemas.microsoft.com/office/drawing/2014/main" id="{8829B4E3-A63E-1B70-226F-7154DB050BC0}"/>
              </a:ext>
              <a:ext uri="{C183D7F6-B498-43B3-948B-1728B52AA6E4}">
                <adec:decorative xmlns:adec="http://schemas.microsoft.com/office/drawing/2017/decorative" val="0"/>
              </a:ext>
            </a:extLst>
          </p:cNvPr>
          <p:cNvCxnSpPr>
            <a:cxnSpLocks/>
          </p:cNvCxnSpPr>
          <p:nvPr/>
        </p:nvCxnSpPr>
        <p:spPr>
          <a:xfrm>
            <a:off x="4667221"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993263"/>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04604294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1470E552-C412-44E4-4F23-0816FAFC138E}"/>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BA48D00-D1D1-1D87-BF5D-BEE2316473C3}"/>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308BF49C-FDC0-9F1E-2E75-171FACEA0D07}"/>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557784"/>
            <a:ext cx="6519080" cy="5779007"/>
          </a:xfrm>
          <a:blipFill>
            <a:blip r:embed="rId2">
              <a:alphaModFix amt="60000"/>
            </a:blip>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97934408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2"/>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A075BC2-2366-61B0-6D33-330EA75DF0F0}"/>
              </a:ext>
            </a:extLst>
          </p:cNvPr>
          <p:cNvSpPr>
            <a:spLocks noGrp="1"/>
          </p:cNvSpPr>
          <p:nvPr>
            <p:ph type="dt" sz="half" idx="14"/>
          </p:nvPr>
        </p:nvSpPr>
        <p:spPr/>
        <p:txBody>
          <a:bodyPr/>
          <a:lstStyle>
            <a:lvl1pPr>
              <a:defRPr>
                <a:solidFill>
                  <a:schemeClr val="tx1">
                    <a:lumMod val="65000"/>
                    <a:lumOff val="35000"/>
                  </a:schemeClr>
                </a:solidFill>
              </a:defRPr>
            </a:lvl1pPr>
          </a:lstStyle>
          <a:p>
            <a:r>
              <a:rPr lang="en-US" dirty="0"/>
              <a:t>20XX</a:t>
            </a:r>
          </a:p>
        </p:txBody>
      </p:sp>
      <p:sp>
        <p:nvSpPr>
          <p:cNvPr id="7" name="Footer Placeholder 6">
            <a:extLst>
              <a:ext uri="{FF2B5EF4-FFF2-40B4-BE49-F238E27FC236}">
                <a16:creationId xmlns:a16="http://schemas.microsoft.com/office/drawing/2014/main" id="{9497CAE9-979D-5626-7BE4-27D034EF2754}"/>
              </a:ext>
            </a:extLst>
          </p:cNvPr>
          <p:cNvSpPr>
            <a:spLocks noGrp="1"/>
          </p:cNvSpPr>
          <p:nvPr>
            <p:ph type="ftr" sz="quarter" idx="15"/>
          </p:nvPr>
        </p:nvSpPr>
        <p:spPr/>
        <p:txBody>
          <a:bodyPr/>
          <a:lstStyle>
            <a:lvl1pPr>
              <a:defRPr>
                <a:solidFill>
                  <a:schemeClr val="tx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58E4558C-BD2F-996E-C3A8-6B48CC72E1E9}"/>
              </a:ext>
            </a:extLst>
          </p:cNvPr>
          <p:cNvSpPr>
            <a:spLocks noGrp="1"/>
          </p:cNvSpPr>
          <p:nvPr>
            <p:ph type="sldNum" sz="quarter" idx="16"/>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dirty="0"/>
          </a:p>
        </p:txBody>
      </p:sp>
      <p:grpSp>
        <p:nvGrpSpPr>
          <p:cNvPr id="17" name="Group 16">
            <a:extLst>
              <a:ext uri="{FF2B5EF4-FFF2-40B4-BE49-F238E27FC236}">
                <a16:creationId xmlns:a16="http://schemas.microsoft.com/office/drawing/2014/main" id="{38D1B241-A1C5-B50A-03AF-D16D7E07C921}"/>
              </a:ext>
            </a:extLst>
          </p:cNvPr>
          <p:cNvGrpSpPr/>
          <p:nvPr/>
        </p:nvGrpSpPr>
        <p:grpSpPr>
          <a:xfrm>
            <a:off x="10345635" y="649304"/>
            <a:ext cx="698051" cy="1372591"/>
            <a:chOff x="1079500" y="649304"/>
            <a:chExt cx="698051" cy="1372591"/>
          </a:xfrm>
        </p:grpSpPr>
        <p:sp>
          <p:nvSpPr>
            <p:cNvPr id="4" name="Oval 3">
              <a:extLst>
                <a:ext uri="{FF2B5EF4-FFF2-40B4-BE49-F238E27FC236}">
                  <a16:creationId xmlns:a16="http://schemas.microsoft.com/office/drawing/2014/main" id="{C0430193-32D1-2094-3948-CB8A4044E473}"/>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5" name="Group 4">
              <a:extLst>
                <a:ext uri="{FF2B5EF4-FFF2-40B4-BE49-F238E27FC236}">
                  <a16:creationId xmlns:a16="http://schemas.microsoft.com/office/drawing/2014/main" id="{2BDC8FB4-E269-1757-B605-3B7CA1D31BFD}"/>
                </a:ext>
              </a:extLst>
            </p:cNvPr>
            <p:cNvGrpSpPr/>
            <p:nvPr/>
          </p:nvGrpSpPr>
          <p:grpSpPr>
            <a:xfrm rot="10800000">
              <a:off x="1079500" y="952167"/>
              <a:ext cx="641184" cy="1069728"/>
              <a:chOff x="6484111" y="2967038"/>
              <a:chExt cx="641184" cy="1069728"/>
            </a:xfrm>
          </p:grpSpPr>
          <p:grpSp>
            <p:nvGrpSpPr>
              <p:cNvPr id="6" name="Group 5">
                <a:extLst>
                  <a:ext uri="{FF2B5EF4-FFF2-40B4-BE49-F238E27FC236}">
                    <a16:creationId xmlns:a16="http://schemas.microsoft.com/office/drawing/2014/main" id="{2BE6CDB3-6726-9490-DEFE-33AADCF70635}"/>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8337956-08FC-C308-3EE6-4F7DF7EE524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3561E4FD-2BE7-0830-421A-88B523F36A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A98ECA2-F73C-C349-4C85-034EBD520BBE}"/>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1BAE2C74-92F3-9DF1-0D28-8DA40DC6F702}"/>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7FC40551-D184-C866-BC03-18A5875790C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728A4A07-2267-BCEE-D29A-1AC7DB34791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CF1D3057-1CB5-2D6F-F329-7B377DA203C9}"/>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8" name="Straight Connector 17">
            <a:extLst>
              <a:ext uri="{FF2B5EF4-FFF2-40B4-BE49-F238E27FC236}">
                <a16:creationId xmlns:a16="http://schemas.microsoft.com/office/drawing/2014/main" id="{5568EC06-0A8D-764E-AB11-B5EF28F70102}"/>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328198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775" y="3594099"/>
            <a:ext cx="10890374" cy="2743200"/>
          </a:xfrm>
        </p:spPr>
        <p:txBody>
          <a:bodyPr>
            <a:normAutofit/>
          </a:bodyPr>
          <a:lstStyle>
            <a:lvl1pPr marL="0" indent="0">
              <a:buNone/>
              <a:defRPr sz="1800">
                <a:solidFill>
                  <a:schemeClr val="tx1">
                    <a:lumMod val="65000"/>
                    <a:lumOff val="35000"/>
                  </a:schemeClr>
                </a:solidFill>
              </a:defRPr>
            </a:lvl1pPr>
            <a:lvl2pPr marL="228600" indent="0">
              <a:buNone/>
              <a:defRPr sz="1800">
                <a:solidFill>
                  <a:schemeClr val="tx1">
                    <a:lumMod val="65000"/>
                    <a:lumOff val="35000"/>
                  </a:schemeClr>
                </a:solidFill>
              </a:defRPr>
            </a:lvl2pPr>
            <a:lvl3pPr marL="457200" indent="0">
              <a:buNone/>
              <a:defRPr sz="1800">
                <a:solidFill>
                  <a:schemeClr val="tx1">
                    <a:lumMod val="65000"/>
                    <a:lumOff val="35000"/>
                  </a:schemeClr>
                </a:solidFill>
              </a:defRPr>
            </a:lvl3pPr>
            <a:lvl4pPr marL="685800" indent="0">
              <a:buNone/>
              <a:defRPr sz="1800">
                <a:solidFill>
                  <a:schemeClr val="tx1">
                    <a:lumMod val="65000"/>
                    <a:lumOff val="35000"/>
                  </a:schemeClr>
                </a:solidFill>
              </a:defRPr>
            </a:lvl4pPr>
            <a:lvl5pPr marL="914400" indent="0">
              <a:buNone/>
              <a:defRPr sz="1800">
                <a:solidFill>
                  <a:schemeClr val="tx1">
                    <a:lumMod val="65000"/>
                    <a:lumOff val="3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847088"/>
            <a:ext cx="7342307" cy="1133856"/>
          </a:xfrm>
        </p:spPr>
        <p:txBody>
          <a:bodyPr anchor="b">
            <a:noAutofit/>
          </a:bodyPr>
          <a:lstStyle>
            <a:lvl1pPr>
              <a:defRPr sz="4000">
                <a:solidFill>
                  <a:schemeClr val="tx1">
                    <a:lumMod val="75000"/>
                    <a:lumOff val="25000"/>
                  </a:schemeClr>
                </a:solidFill>
              </a:defRPr>
            </a:lvl1pPr>
          </a:lstStyle>
          <a:p>
            <a:r>
              <a:rPr lang="en-US" dirty="0"/>
              <a:t>Click to edit Master title style</a:t>
            </a:r>
          </a:p>
        </p:txBody>
      </p:sp>
    </p:spTree>
    <p:extLst>
      <p:ext uri="{BB962C8B-B14F-4D97-AF65-F5344CB8AC3E}">
        <p14:creationId xmlns:p14="http://schemas.microsoft.com/office/powerpoint/2010/main" val="4131150589"/>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nclusion 2">
    <p:bg>
      <p:bgRef idx="1001">
        <a:schemeClr val="bg2"/>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9A41DF4-6E58-44F6-EC8C-D43561BDE708}"/>
              </a:ext>
            </a:extLst>
          </p:cNvPr>
          <p:cNvSpPr>
            <a:spLocks noGrp="1"/>
          </p:cNvSpPr>
          <p:nvPr>
            <p:ph type="dt" sz="half" idx="15"/>
          </p:nvPr>
        </p:nvSpPr>
        <p:spPr/>
        <p:txBody>
          <a:bodyPr/>
          <a:lstStyle>
            <a:lvl1pPr>
              <a:defRPr>
                <a:solidFill>
                  <a:schemeClr val="tx1">
                    <a:lumMod val="65000"/>
                    <a:lumOff val="35000"/>
                  </a:schemeClr>
                </a:solidFill>
              </a:defRPr>
            </a:lvl1pPr>
          </a:lstStyle>
          <a:p>
            <a:r>
              <a:rPr lang="en-US" dirty="0"/>
              <a:t>20XX</a:t>
            </a:r>
          </a:p>
        </p:txBody>
      </p:sp>
      <p:sp>
        <p:nvSpPr>
          <p:cNvPr id="8" name="Footer Placeholder 7">
            <a:extLst>
              <a:ext uri="{FF2B5EF4-FFF2-40B4-BE49-F238E27FC236}">
                <a16:creationId xmlns:a16="http://schemas.microsoft.com/office/drawing/2014/main" id="{C46CE9A2-F361-F415-F937-0301DA22842E}"/>
              </a:ext>
            </a:extLst>
          </p:cNvPr>
          <p:cNvSpPr>
            <a:spLocks noGrp="1"/>
          </p:cNvSpPr>
          <p:nvPr>
            <p:ph type="ftr" sz="quarter" idx="16"/>
          </p:nvPr>
        </p:nvSpPr>
        <p:spPr/>
        <p:txBody>
          <a:bodyPr/>
          <a:lstStyle>
            <a:lvl1pPr>
              <a:defRPr>
                <a:solidFill>
                  <a:schemeClr val="tx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424C1775-96D4-1CCB-4D04-35BDF94DC10D}"/>
              </a:ext>
            </a:extLst>
          </p:cNvPr>
          <p:cNvSpPr>
            <a:spLocks noGrp="1"/>
          </p:cNvSpPr>
          <p:nvPr>
            <p:ph type="sldNum" sz="quarter" idx="17"/>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DD5BD45A-50CD-EF82-D09C-4545FF3A69AC}"/>
              </a:ext>
            </a:extLst>
          </p:cNvPr>
          <p:cNvGrpSpPr/>
          <p:nvPr/>
        </p:nvGrpSpPr>
        <p:grpSpPr>
          <a:xfrm>
            <a:off x="9740417" y="457964"/>
            <a:ext cx="2227875" cy="5970551"/>
            <a:chOff x="9740417" y="457964"/>
            <a:chExt cx="2227875" cy="5970551"/>
          </a:xfrm>
        </p:grpSpPr>
        <p:grpSp>
          <p:nvGrpSpPr>
            <p:cNvPr id="5" name="Group 4">
              <a:extLst>
                <a:ext uri="{FF2B5EF4-FFF2-40B4-BE49-F238E27FC236}">
                  <a16:creationId xmlns:a16="http://schemas.microsoft.com/office/drawing/2014/main" id="{9E210995-0426-D17D-BBDC-C0534A40E8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24" name="Group 23">
                <a:extLst>
                  <a:ext uri="{FF2B5EF4-FFF2-40B4-BE49-F238E27FC236}">
                    <a16:creationId xmlns:a16="http://schemas.microsoft.com/office/drawing/2014/main" id="{C8FAFEE9-BD97-8D0C-6317-E67936D6009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C5F2E2EE-3350-F0F4-DD4D-1D4D46ECBDE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DA4F058E-349B-1A3F-9D6E-FB583F6B39E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18F73D4-2E66-E080-333B-1D89AC5F0F5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413F058A-9BA7-8BC7-7394-C215EB8DFD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777A274A-0C0C-5EF2-7606-72F89CE93C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0B4D2FDC-8701-ED17-A75D-9C27E9A3F43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57">
                    <a:extLst>
                      <a:ext uri="{FF2B5EF4-FFF2-40B4-BE49-F238E27FC236}">
                        <a16:creationId xmlns:a16="http://schemas.microsoft.com/office/drawing/2014/main" id="{5551714A-8D8A-B34B-5A80-E5D27EA368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58">
                    <a:extLst>
                      <a:ext uri="{FF2B5EF4-FFF2-40B4-BE49-F238E27FC236}">
                        <a16:creationId xmlns:a16="http://schemas.microsoft.com/office/drawing/2014/main" id="{869FCC5F-8CA3-16C6-0392-F3E75D87BA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5" name="Group 24">
                <a:extLst>
                  <a:ext uri="{FF2B5EF4-FFF2-40B4-BE49-F238E27FC236}">
                    <a16:creationId xmlns:a16="http://schemas.microsoft.com/office/drawing/2014/main" id="{24C30149-E004-25CF-5089-4B3E78309B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76CE1B15-48DE-EA19-66AE-E082767A61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7FF05A74-6722-6ACB-9705-9D08F1E133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69">
                    <a:extLst>
                      <a:ext uri="{FF2B5EF4-FFF2-40B4-BE49-F238E27FC236}">
                        <a16:creationId xmlns:a16="http://schemas.microsoft.com/office/drawing/2014/main" id="{556FA397-6407-CD99-0216-DCE4A86B84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7" name="Line 70">
                  <a:extLst>
                    <a:ext uri="{FF2B5EF4-FFF2-40B4-BE49-F238E27FC236}">
                      <a16:creationId xmlns:a16="http://schemas.microsoft.com/office/drawing/2014/main" id="{BD07E6BA-830D-81DE-99D0-C1ED17EEB0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oup 5">
              <a:extLst>
                <a:ext uri="{FF2B5EF4-FFF2-40B4-BE49-F238E27FC236}">
                  <a16:creationId xmlns:a16="http://schemas.microsoft.com/office/drawing/2014/main" id="{F7E3CAB0-7B50-4135-76DB-659F3FADB1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0" name="Group 9">
                <a:extLst>
                  <a:ext uri="{FF2B5EF4-FFF2-40B4-BE49-F238E27FC236}">
                    <a16:creationId xmlns:a16="http://schemas.microsoft.com/office/drawing/2014/main" id="{6C50E408-CA22-2DA8-3E63-D8CD5D9E43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 name="Group 15">
                  <a:extLst>
                    <a:ext uri="{FF2B5EF4-FFF2-40B4-BE49-F238E27FC236}">
                      <a16:creationId xmlns:a16="http://schemas.microsoft.com/office/drawing/2014/main" id="{B341EAAC-2CAB-1D4C-3C41-E728AE45C2E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0" name="Straight Connector 19">
                    <a:extLst>
                      <a:ext uri="{FF2B5EF4-FFF2-40B4-BE49-F238E27FC236}">
                        <a16:creationId xmlns:a16="http://schemas.microsoft.com/office/drawing/2014/main" id="{FCBEDD1E-4A53-5D13-92E8-44ED005DDEE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C386BC2-461B-52B5-FA52-3F98E28F9A9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2" name="Rectangle 30">
                    <a:extLst>
                      <a:ext uri="{FF2B5EF4-FFF2-40B4-BE49-F238E27FC236}">
                        <a16:creationId xmlns:a16="http://schemas.microsoft.com/office/drawing/2014/main" id="{D71D489E-31F4-01B1-137F-1E2BAE84DE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30">
                    <a:extLst>
                      <a:ext uri="{FF2B5EF4-FFF2-40B4-BE49-F238E27FC236}">
                        <a16:creationId xmlns:a16="http://schemas.microsoft.com/office/drawing/2014/main" id="{AF8D8D96-D26C-A0E9-44AC-210C1D3342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262D79E6-1E5E-9367-2F80-31091FD0972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8" name="Freeform: Shape 141">
                    <a:extLst>
                      <a:ext uri="{FF2B5EF4-FFF2-40B4-BE49-F238E27FC236}">
                        <a16:creationId xmlns:a16="http://schemas.microsoft.com/office/drawing/2014/main" id="{0741A1C4-4A3C-1C09-7B63-2F5A93C401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9" name="Freeform: Shape 142">
                    <a:extLst>
                      <a:ext uri="{FF2B5EF4-FFF2-40B4-BE49-F238E27FC236}">
                        <a16:creationId xmlns:a16="http://schemas.microsoft.com/office/drawing/2014/main" id="{331A7A60-9E24-7D8B-B8D3-901790A313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1" name="Group 10">
                <a:extLst>
                  <a:ext uri="{FF2B5EF4-FFF2-40B4-BE49-F238E27FC236}">
                    <a16:creationId xmlns:a16="http://schemas.microsoft.com/office/drawing/2014/main" id="{216486E5-7377-F1D3-FB49-0A8FC774CC2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2" name="Group 11">
                  <a:extLst>
                    <a:ext uri="{FF2B5EF4-FFF2-40B4-BE49-F238E27FC236}">
                      <a16:creationId xmlns:a16="http://schemas.microsoft.com/office/drawing/2014/main" id="{0C9ED1C9-C369-ABE9-0C4B-2B5DF468BB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4" name="Freeform 68">
                    <a:extLst>
                      <a:ext uri="{FF2B5EF4-FFF2-40B4-BE49-F238E27FC236}">
                        <a16:creationId xmlns:a16="http://schemas.microsoft.com/office/drawing/2014/main" id="{5D067329-4811-1CE5-0FA5-1CAE03475C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10E0DE4F-622E-EDCA-0C8D-59B0B3698F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 name="Line 70">
                  <a:extLst>
                    <a:ext uri="{FF2B5EF4-FFF2-40B4-BE49-F238E27FC236}">
                      <a16:creationId xmlns:a16="http://schemas.microsoft.com/office/drawing/2014/main" id="{9E4E2F3A-25E4-40F2-7815-59507A3F00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1800">
                <a:solidFill>
                  <a:schemeClr val="tx1">
                    <a:lumMod val="65000"/>
                    <a:lumOff val="35000"/>
                  </a:schemeClr>
                </a:solidFill>
              </a:defRPr>
            </a:lvl1pPr>
            <a:lvl2pPr marL="228600" indent="0">
              <a:buNone/>
              <a:defRPr sz="1800">
                <a:solidFill>
                  <a:schemeClr val="tx1">
                    <a:lumMod val="65000"/>
                    <a:lumOff val="35000"/>
                  </a:schemeClr>
                </a:solidFill>
              </a:defRPr>
            </a:lvl2pPr>
            <a:lvl3pPr marL="457200" indent="0">
              <a:buNone/>
              <a:defRPr sz="1800">
                <a:solidFill>
                  <a:schemeClr val="tx1">
                    <a:lumMod val="65000"/>
                    <a:lumOff val="35000"/>
                  </a:schemeClr>
                </a:solidFill>
              </a:defRPr>
            </a:lvl3pPr>
            <a:lvl4pPr marL="685800" indent="0">
              <a:buNone/>
              <a:defRPr sz="1800">
                <a:solidFill>
                  <a:schemeClr val="tx1">
                    <a:lumMod val="65000"/>
                    <a:lumOff val="35000"/>
                  </a:schemeClr>
                </a:solidFill>
              </a:defRPr>
            </a:lvl4pPr>
            <a:lvl5pPr marL="914400" indent="0">
              <a:buNone/>
              <a:defRPr sz="1800">
                <a:solidFill>
                  <a:schemeClr val="tx1">
                    <a:lumMod val="65000"/>
                    <a:lumOff val="3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4000">
                <a:solidFill>
                  <a:schemeClr val="tx1">
                    <a:lumMod val="75000"/>
                    <a:lumOff val="25000"/>
                  </a:schemeClr>
                </a:solidFill>
              </a:defRPr>
            </a:lvl1pPr>
          </a:lstStyle>
          <a:p>
            <a:r>
              <a:rPr lang="en-US" dirty="0"/>
              <a:t>Click to edit Master title style</a:t>
            </a:r>
          </a:p>
        </p:txBody>
      </p:sp>
    </p:spTree>
    <p:extLst>
      <p:ext uri="{BB962C8B-B14F-4D97-AF65-F5344CB8AC3E}">
        <p14:creationId xmlns:p14="http://schemas.microsoft.com/office/powerpoint/2010/main" val="280227006"/>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Vertical layout with graphic">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E946DF7-10C4-0BBA-EB2E-955736EC343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4" name="Group 3">
              <a:extLst>
                <a:ext uri="{FF2B5EF4-FFF2-40B4-BE49-F238E27FC236}">
                  <a16:creationId xmlns:a16="http://schemas.microsoft.com/office/drawing/2014/main" id="{96650848-7A6C-21DB-6BAE-4516E6E51F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166" name="Freeform 68">
                <a:extLst>
                  <a:ext uri="{FF2B5EF4-FFF2-40B4-BE49-F238E27FC236}">
                    <a16:creationId xmlns:a16="http://schemas.microsoft.com/office/drawing/2014/main" id="{DCF561B2-851F-5E35-8D9F-D9587A067D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7" name="Freeform 69">
                <a:extLst>
                  <a:ext uri="{FF2B5EF4-FFF2-40B4-BE49-F238E27FC236}">
                    <a16:creationId xmlns:a16="http://schemas.microsoft.com/office/drawing/2014/main" id="{C849E763-E757-E9D6-A937-030A9A8A4F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8" name="Line 70">
                <a:extLst>
                  <a:ext uri="{FF2B5EF4-FFF2-40B4-BE49-F238E27FC236}">
                    <a16:creationId xmlns:a16="http://schemas.microsoft.com/office/drawing/2014/main" id="{E6B475E7-3F49-5B4E-441D-BFB9786E65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 name="Group 4">
              <a:extLst>
                <a:ext uri="{FF2B5EF4-FFF2-40B4-BE49-F238E27FC236}">
                  <a16:creationId xmlns:a16="http://schemas.microsoft.com/office/drawing/2014/main" id="{CBAE7E0C-06C9-5A12-F641-B9659C3347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128" name="Oval 127">
                <a:extLst>
                  <a:ext uri="{FF2B5EF4-FFF2-40B4-BE49-F238E27FC236}">
                    <a16:creationId xmlns:a16="http://schemas.microsoft.com/office/drawing/2014/main" id="{106611B4-C9C5-B9EB-D2E4-A786180407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29" name="Group 128">
                <a:extLst>
                  <a:ext uri="{FF2B5EF4-FFF2-40B4-BE49-F238E27FC236}">
                    <a16:creationId xmlns:a16="http://schemas.microsoft.com/office/drawing/2014/main" id="{5B0A8C44-9DE9-9FF5-9422-459D794255E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44" name="Freeform 64">
                  <a:extLst>
                    <a:ext uri="{FF2B5EF4-FFF2-40B4-BE49-F238E27FC236}">
                      <a16:creationId xmlns:a16="http://schemas.microsoft.com/office/drawing/2014/main" id="{802B3E02-35F5-D486-B900-46666AE6CF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5" name="Freeform 81">
                  <a:extLst>
                    <a:ext uri="{FF2B5EF4-FFF2-40B4-BE49-F238E27FC236}">
                      <a16:creationId xmlns:a16="http://schemas.microsoft.com/office/drawing/2014/main" id="{A0FE175D-173E-81F0-CC24-96E27F1D8B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6" name="Freeform 61">
                  <a:extLst>
                    <a:ext uri="{FF2B5EF4-FFF2-40B4-BE49-F238E27FC236}">
                      <a16:creationId xmlns:a16="http://schemas.microsoft.com/office/drawing/2014/main" id="{34F66AAF-A45F-1A0F-2555-176A1B7938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7" name="Freeform 78">
                  <a:extLst>
                    <a:ext uri="{FF2B5EF4-FFF2-40B4-BE49-F238E27FC236}">
                      <a16:creationId xmlns:a16="http://schemas.microsoft.com/office/drawing/2014/main" id="{888FD7CB-E8B6-CDCC-A765-51384168C0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8" name="Freeform 84">
                  <a:extLst>
                    <a:ext uri="{FF2B5EF4-FFF2-40B4-BE49-F238E27FC236}">
                      <a16:creationId xmlns:a16="http://schemas.microsoft.com/office/drawing/2014/main" id="{22D9D5B7-67CD-DAEF-F169-F9927D060C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9" name="Freeform 87">
                  <a:extLst>
                    <a:ext uri="{FF2B5EF4-FFF2-40B4-BE49-F238E27FC236}">
                      <a16:creationId xmlns:a16="http://schemas.microsoft.com/office/drawing/2014/main" id="{635D2023-BB18-34DE-9533-3BCD2D66F9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0" name="Freeform 60">
                  <a:extLst>
                    <a:ext uri="{FF2B5EF4-FFF2-40B4-BE49-F238E27FC236}">
                      <a16:creationId xmlns:a16="http://schemas.microsoft.com/office/drawing/2014/main" id="{659415BE-DC13-49A7-0C33-5EFE279226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1" name="Freeform 59">
                  <a:extLst>
                    <a:ext uri="{FF2B5EF4-FFF2-40B4-BE49-F238E27FC236}">
                      <a16:creationId xmlns:a16="http://schemas.microsoft.com/office/drawing/2014/main" id="{CC801494-07A4-F520-018B-68D2196D2A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2" name="Freeform 62">
                  <a:extLst>
                    <a:ext uri="{FF2B5EF4-FFF2-40B4-BE49-F238E27FC236}">
                      <a16:creationId xmlns:a16="http://schemas.microsoft.com/office/drawing/2014/main" id="{E686085F-EAC6-B895-6207-458362D1B64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3" name="Freeform 65">
                  <a:extLst>
                    <a:ext uri="{FF2B5EF4-FFF2-40B4-BE49-F238E27FC236}">
                      <a16:creationId xmlns:a16="http://schemas.microsoft.com/office/drawing/2014/main" id="{DAB00EC1-8D08-BA6A-CDFE-4C62A187B1C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4" name="Freeform 79">
                  <a:extLst>
                    <a:ext uri="{FF2B5EF4-FFF2-40B4-BE49-F238E27FC236}">
                      <a16:creationId xmlns:a16="http://schemas.microsoft.com/office/drawing/2014/main" id="{59FA4147-888A-1DF5-8C4D-5826AB12A88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5" name="Freeform 82">
                  <a:extLst>
                    <a:ext uri="{FF2B5EF4-FFF2-40B4-BE49-F238E27FC236}">
                      <a16:creationId xmlns:a16="http://schemas.microsoft.com/office/drawing/2014/main" id="{4C86CC1B-2F58-1C71-F3ED-92D58E16B4F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6" name="Freeform 85">
                  <a:extLst>
                    <a:ext uri="{FF2B5EF4-FFF2-40B4-BE49-F238E27FC236}">
                      <a16:creationId xmlns:a16="http://schemas.microsoft.com/office/drawing/2014/main" id="{2994FA47-E79D-6287-A237-43A2FA4FFB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7" name="Freeform 88">
                  <a:extLst>
                    <a:ext uri="{FF2B5EF4-FFF2-40B4-BE49-F238E27FC236}">
                      <a16:creationId xmlns:a16="http://schemas.microsoft.com/office/drawing/2014/main" id="{AB058826-014A-49AD-8409-1561149690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58" name="Group 157">
                  <a:extLst>
                    <a:ext uri="{FF2B5EF4-FFF2-40B4-BE49-F238E27FC236}">
                      <a16:creationId xmlns:a16="http://schemas.microsoft.com/office/drawing/2014/main" id="{08112C56-452F-ABF6-3C71-80EB07646D7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59" name="Line 63">
                    <a:extLst>
                      <a:ext uri="{FF2B5EF4-FFF2-40B4-BE49-F238E27FC236}">
                        <a16:creationId xmlns:a16="http://schemas.microsoft.com/office/drawing/2014/main" id="{03C71145-D2E8-489B-88F9-F9826023B8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0" name="Line 66">
                    <a:extLst>
                      <a:ext uri="{FF2B5EF4-FFF2-40B4-BE49-F238E27FC236}">
                        <a16:creationId xmlns:a16="http://schemas.microsoft.com/office/drawing/2014/main" id="{A2BA5FB6-9059-DF6F-1EB1-F80CF772AB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1" name="Line 67">
                    <a:extLst>
                      <a:ext uri="{FF2B5EF4-FFF2-40B4-BE49-F238E27FC236}">
                        <a16:creationId xmlns:a16="http://schemas.microsoft.com/office/drawing/2014/main" id="{2A893CE1-8DC4-0808-9F33-FED7630964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2" name="Line 80">
                    <a:extLst>
                      <a:ext uri="{FF2B5EF4-FFF2-40B4-BE49-F238E27FC236}">
                        <a16:creationId xmlns:a16="http://schemas.microsoft.com/office/drawing/2014/main" id="{9672C220-76B2-6201-EEE5-8CCF7167CB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3" name="Line 83">
                    <a:extLst>
                      <a:ext uri="{FF2B5EF4-FFF2-40B4-BE49-F238E27FC236}">
                        <a16:creationId xmlns:a16="http://schemas.microsoft.com/office/drawing/2014/main" id="{5C1A72CD-7D7C-42E3-BFFA-C472421EAF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4" name="Line 86">
                    <a:extLst>
                      <a:ext uri="{FF2B5EF4-FFF2-40B4-BE49-F238E27FC236}">
                        <a16:creationId xmlns:a16="http://schemas.microsoft.com/office/drawing/2014/main" id="{BFB972A4-6E25-6FC4-1717-0B081F4B810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5" name="Line 89">
                    <a:extLst>
                      <a:ext uri="{FF2B5EF4-FFF2-40B4-BE49-F238E27FC236}">
                        <a16:creationId xmlns:a16="http://schemas.microsoft.com/office/drawing/2014/main" id="{2FA89047-354E-3D71-A179-6C490AE361D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30" name="Group 129">
                <a:extLst>
                  <a:ext uri="{FF2B5EF4-FFF2-40B4-BE49-F238E27FC236}">
                    <a16:creationId xmlns:a16="http://schemas.microsoft.com/office/drawing/2014/main" id="{78CFC643-3123-EB74-EA21-D2F9C493D46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36" name="Group 135">
                  <a:extLst>
                    <a:ext uri="{FF2B5EF4-FFF2-40B4-BE49-F238E27FC236}">
                      <a16:creationId xmlns:a16="http://schemas.microsoft.com/office/drawing/2014/main" id="{5DEB7895-FB98-5D68-2C79-31CC7F227B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0" name="Straight Connector 139">
                    <a:extLst>
                      <a:ext uri="{FF2B5EF4-FFF2-40B4-BE49-F238E27FC236}">
                        <a16:creationId xmlns:a16="http://schemas.microsoft.com/office/drawing/2014/main" id="{7542BE6F-AD2C-F040-D0A7-C5758BBFEC6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82496DAA-F89B-A56B-5FEC-BFC29FD6A00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2" name="Rectangle 30">
                    <a:extLst>
                      <a:ext uri="{FF2B5EF4-FFF2-40B4-BE49-F238E27FC236}">
                        <a16:creationId xmlns:a16="http://schemas.microsoft.com/office/drawing/2014/main" id="{0A0A246A-6BE3-423B-31C8-7B51E5835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Rectangle 30">
                    <a:extLst>
                      <a:ext uri="{FF2B5EF4-FFF2-40B4-BE49-F238E27FC236}">
                        <a16:creationId xmlns:a16="http://schemas.microsoft.com/office/drawing/2014/main" id="{E681F45F-69BC-8729-80D4-3CEC4995E7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7" name="Group 136">
                  <a:extLst>
                    <a:ext uri="{FF2B5EF4-FFF2-40B4-BE49-F238E27FC236}">
                      <a16:creationId xmlns:a16="http://schemas.microsoft.com/office/drawing/2014/main" id="{47178EE2-B7F0-30B5-0B41-2C9210C6E5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38" name="Freeform: Shape 57">
                    <a:extLst>
                      <a:ext uri="{FF2B5EF4-FFF2-40B4-BE49-F238E27FC236}">
                        <a16:creationId xmlns:a16="http://schemas.microsoft.com/office/drawing/2014/main" id="{ADAA86A1-574E-8E2A-8540-099473576A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39" name="Freeform: Shape 58">
                    <a:extLst>
                      <a:ext uri="{FF2B5EF4-FFF2-40B4-BE49-F238E27FC236}">
                        <a16:creationId xmlns:a16="http://schemas.microsoft.com/office/drawing/2014/main" id="{BCCDC65B-F799-76F0-2BAB-6ADBB06C7A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1" name="Group 130">
                <a:extLst>
                  <a:ext uri="{FF2B5EF4-FFF2-40B4-BE49-F238E27FC236}">
                    <a16:creationId xmlns:a16="http://schemas.microsoft.com/office/drawing/2014/main" id="{76A21C52-0DA8-856D-5692-39A23C0E152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32" name="Group 131">
                  <a:extLst>
                    <a:ext uri="{FF2B5EF4-FFF2-40B4-BE49-F238E27FC236}">
                      <a16:creationId xmlns:a16="http://schemas.microsoft.com/office/drawing/2014/main" id="{3D32FAD6-3813-F251-ABFD-93D8751FB33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4" name="Freeform 68">
                    <a:extLst>
                      <a:ext uri="{FF2B5EF4-FFF2-40B4-BE49-F238E27FC236}">
                        <a16:creationId xmlns:a16="http://schemas.microsoft.com/office/drawing/2014/main" id="{FA00EEC5-0A5F-E731-6A0C-FAF08B222F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69">
                    <a:extLst>
                      <a:ext uri="{FF2B5EF4-FFF2-40B4-BE49-F238E27FC236}">
                        <a16:creationId xmlns:a16="http://schemas.microsoft.com/office/drawing/2014/main" id="{89C49BA9-5C77-1162-9471-2D104104CA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3" name="Line 70">
                  <a:extLst>
                    <a:ext uri="{FF2B5EF4-FFF2-40B4-BE49-F238E27FC236}">
                      <a16:creationId xmlns:a16="http://schemas.microsoft.com/office/drawing/2014/main" id="{6A2FF4B0-2ED3-E23D-7E5F-F8022D1C13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oup 5">
              <a:extLst>
                <a:ext uri="{FF2B5EF4-FFF2-40B4-BE49-F238E27FC236}">
                  <a16:creationId xmlns:a16="http://schemas.microsoft.com/office/drawing/2014/main" id="{2B73B0F4-CE7B-C11C-8311-C827DFCA73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7" name="Oval 6">
                <a:extLst>
                  <a:ext uri="{FF2B5EF4-FFF2-40B4-BE49-F238E27FC236}">
                    <a16:creationId xmlns:a16="http://schemas.microsoft.com/office/drawing/2014/main" id="{C1BF5B87-7A83-6A6E-47B2-7436F675B5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91" name="Group 90">
                <a:extLst>
                  <a:ext uri="{FF2B5EF4-FFF2-40B4-BE49-F238E27FC236}">
                    <a16:creationId xmlns:a16="http://schemas.microsoft.com/office/drawing/2014/main" id="{87178A77-6A96-EEC0-0A45-53BDD646D1E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06" name="Freeform 64">
                  <a:extLst>
                    <a:ext uri="{FF2B5EF4-FFF2-40B4-BE49-F238E27FC236}">
                      <a16:creationId xmlns:a16="http://schemas.microsoft.com/office/drawing/2014/main" id="{C35CF469-BCDB-1ECB-D848-2A118B9269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7" name="Freeform 81">
                  <a:extLst>
                    <a:ext uri="{FF2B5EF4-FFF2-40B4-BE49-F238E27FC236}">
                      <a16:creationId xmlns:a16="http://schemas.microsoft.com/office/drawing/2014/main" id="{269DBB87-6E3B-69A6-88B7-49DE248A25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8" name="Freeform 61">
                  <a:extLst>
                    <a:ext uri="{FF2B5EF4-FFF2-40B4-BE49-F238E27FC236}">
                      <a16:creationId xmlns:a16="http://schemas.microsoft.com/office/drawing/2014/main" id="{C6E66543-4428-39AF-E0AE-579FE6A4B1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9" name="Freeform 78">
                  <a:extLst>
                    <a:ext uri="{FF2B5EF4-FFF2-40B4-BE49-F238E27FC236}">
                      <a16:creationId xmlns:a16="http://schemas.microsoft.com/office/drawing/2014/main" id="{67968DE4-73FA-FDFD-59CB-0B85FAF28A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84">
                  <a:extLst>
                    <a:ext uri="{FF2B5EF4-FFF2-40B4-BE49-F238E27FC236}">
                      <a16:creationId xmlns:a16="http://schemas.microsoft.com/office/drawing/2014/main" id="{077CC600-1E1B-D52F-B708-7084D54B70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87">
                  <a:extLst>
                    <a:ext uri="{FF2B5EF4-FFF2-40B4-BE49-F238E27FC236}">
                      <a16:creationId xmlns:a16="http://schemas.microsoft.com/office/drawing/2014/main" id="{C484D1B8-84A1-20E9-3BD6-197AEFACC4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2" name="Freeform 60">
                  <a:extLst>
                    <a:ext uri="{FF2B5EF4-FFF2-40B4-BE49-F238E27FC236}">
                      <a16:creationId xmlns:a16="http://schemas.microsoft.com/office/drawing/2014/main" id="{36E29196-81C0-C3F7-22AD-1E4C1ACBBE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3" name="Freeform 59">
                  <a:extLst>
                    <a:ext uri="{FF2B5EF4-FFF2-40B4-BE49-F238E27FC236}">
                      <a16:creationId xmlns:a16="http://schemas.microsoft.com/office/drawing/2014/main" id="{8C4B4E29-2FE5-D94E-EBCD-7BD6ADBB24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4" name="Freeform 62">
                  <a:extLst>
                    <a:ext uri="{FF2B5EF4-FFF2-40B4-BE49-F238E27FC236}">
                      <a16:creationId xmlns:a16="http://schemas.microsoft.com/office/drawing/2014/main" id="{D9E5BF2B-495D-833E-9454-7EFE4293C6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5">
                  <a:extLst>
                    <a:ext uri="{FF2B5EF4-FFF2-40B4-BE49-F238E27FC236}">
                      <a16:creationId xmlns:a16="http://schemas.microsoft.com/office/drawing/2014/main" id="{AE984C56-67FD-C22E-1B07-C5079A40BC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6" name="Freeform 79">
                  <a:extLst>
                    <a:ext uri="{FF2B5EF4-FFF2-40B4-BE49-F238E27FC236}">
                      <a16:creationId xmlns:a16="http://schemas.microsoft.com/office/drawing/2014/main" id="{E51DACBA-19CF-3B04-3536-C7B7D1A7EB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7" name="Freeform 82">
                  <a:extLst>
                    <a:ext uri="{FF2B5EF4-FFF2-40B4-BE49-F238E27FC236}">
                      <a16:creationId xmlns:a16="http://schemas.microsoft.com/office/drawing/2014/main" id="{13BA5D0A-5B87-1D08-88AD-8083D93E97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8" name="Freeform 85">
                  <a:extLst>
                    <a:ext uri="{FF2B5EF4-FFF2-40B4-BE49-F238E27FC236}">
                      <a16:creationId xmlns:a16="http://schemas.microsoft.com/office/drawing/2014/main" id="{6EE5635D-FA59-4376-20E4-50CC79E371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9" name="Freeform 88">
                  <a:extLst>
                    <a:ext uri="{FF2B5EF4-FFF2-40B4-BE49-F238E27FC236}">
                      <a16:creationId xmlns:a16="http://schemas.microsoft.com/office/drawing/2014/main" id="{55A3AFB5-4970-411F-5F04-2B596C8FA7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20" name="Group 119">
                  <a:extLst>
                    <a:ext uri="{FF2B5EF4-FFF2-40B4-BE49-F238E27FC236}">
                      <a16:creationId xmlns:a16="http://schemas.microsoft.com/office/drawing/2014/main" id="{E6214791-9426-C192-8C99-0DE8E35D2FA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21" name="Line 63">
                    <a:extLst>
                      <a:ext uri="{FF2B5EF4-FFF2-40B4-BE49-F238E27FC236}">
                        <a16:creationId xmlns:a16="http://schemas.microsoft.com/office/drawing/2014/main" id="{8A34640B-7052-1024-66C4-395918533E8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2" name="Line 66">
                    <a:extLst>
                      <a:ext uri="{FF2B5EF4-FFF2-40B4-BE49-F238E27FC236}">
                        <a16:creationId xmlns:a16="http://schemas.microsoft.com/office/drawing/2014/main" id="{E2DA86A8-0C0F-D2A2-2CA9-20F4EBE071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3" name="Line 67">
                    <a:extLst>
                      <a:ext uri="{FF2B5EF4-FFF2-40B4-BE49-F238E27FC236}">
                        <a16:creationId xmlns:a16="http://schemas.microsoft.com/office/drawing/2014/main" id="{41C7639A-B1D6-547B-B391-9B7979F8A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4" name="Line 80">
                    <a:extLst>
                      <a:ext uri="{FF2B5EF4-FFF2-40B4-BE49-F238E27FC236}">
                        <a16:creationId xmlns:a16="http://schemas.microsoft.com/office/drawing/2014/main" id="{E719F0EE-1A68-FE4F-5D65-7F3CF1AD8B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5" name="Line 83">
                    <a:extLst>
                      <a:ext uri="{FF2B5EF4-FFF2-40B4-BE49-F238E27FC236}">
                        <a16:creationId xmlns:a16="http://schemas.microsoft.com/office/drawing/2014/main" id="{DC0373DF-BE8C-420B-F88C-A7FF0334C8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6" name="Line 86">
                    <a:extLst>
                      <a:ext uri="{FF2B5EF4-FFF2-40B4-BE49-F238E27FC236}">
                        <a16:creationId xmlns:a16="http://schemas.microsoft.com/office/drawing/2014/main" id="{F4ECE460-0A73-8C2B-5647-0E5AE9AEA7B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7" name="Line 89">
                    <a:extLst>
                      <a:ext uri="{FF2B5EF4-FFF2-40B4-BE49-F238E27FC236}">
                        <a16:creationId xmlns:a16="http://schemas.microsoft.com/office/drawing/2014/main" id="{BCD65272-F6D2-B58A-8C53-F9E90D29B0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2" name="Group 91">
                <a:extLst>
                  <a:ext uri="{FF2B5EF4-FFF2-40B4-BE49-F238E27FC236}">
                    <a16:creationId xmlns:a16="http://schemas.microsoft.com/office/drawing/2014/main" id="{D3A8502E-7C5D-906B-BA56-302B1AB1228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98" name="Group 97">
                  <a:extLst>
                    <a:ext uri="{FF2B5EF4-FFF2-40B4-BE49-F238E27FC236}">
                      <a16:creationId xmlns:a16="http://schemas.microsoft.com/office/drawing/2014/main" id="{D7A189C9-9947-A989-4D09-BDC02389923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2" name="Straight Connector 101">
                    <a:extLst>
                      <a:ext uri="{FF2B5EF4-FFF2-40B4-BE49-F238E27FC236}">
                        <a16:creationId xmlns:a16="http://schemas.microsoft.com/office/drawing/2014/main" id="{F2C4A481-AFEC-4925-686C-7AB5CDC4466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1F945F9-CDFF-041F-0653-2816D47B016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4" name="Rectangle 30">
                    <a:extLst>
                      <a:ext uri="{FF2B5EF4-FFF2-40B4-BE49-F238E27FC236}">
                        <a16:creationId xmlns:a16="http://schemas.microsoft.com/office/drawing/2014/main" id="{7AFA641F-BA09-FD61-61E7-EC46702A4D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Rectangle 30">
                    <a:extLst>
                      <a:ext uri="{FF2B5EF4-FFF2-40B4-BE49-F238E27FC236}">
                        <a16:creationId xmlns:a16="http://schemas.microsoft.com/office/drawing/2014/main" id="{BE902CEB-6539-E490-C6F0-CD34281997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9" name="Group 98">
                  <a:extLst>
                    <a:ext uri="{FF2B5EF4-FFF2-40B4-BE49-F238E27FC236}">
                      <a16:creationId xmlns:a16="http://schemas.microsoft.com/office/drawing/2014/main" id="{2D313F9E-16F5-9645-AED4-FEA8009A72F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0" name="Freeform: Shape 19">
                    <a:extLst>
                      <a:ext uri="{FF2B5EF4-FFF2-40B4-BE49-F238E27FC236}">
                        <a16:creationId xmlns:a16="http://schemas.microsoft.com/office/drawing/2014/main" id="{3D51B00C-0086-B9A0-B39F-3B835E4AAB4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1" name="Freeform: Shape 20">
                    <a:extLst>
                      <a:ext uri="{FF2B5EF4-FFF2-40B4-BE49-F238E27FC236}">
                        <a16:creationId xmlns:a16="http://schemas.microsoft.com/office/drawing/2014/main" id="{C8B47B22-1553-BA25-9065-3FA6BE4B96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3" name="Group 92">
                <a:extLst>
                  <a:ext uri="{FF2B5EF4-FFF2-40B4-BE49-F238E27FC236}">
                    <a16:creationId xmlns:a16="http://schemas.microsoft.com/office/drawing/2014/main" id="{AA6B44CA-D2CF-D871-67A4-0BE8C3E254C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94" name="Group 93">
                  <a:extLst>
                    <a:ext uri="{FF2B5EF4-FFF2-40B4-BE49-F238E27FC236}">
                      <a16:creationId xmlns:a16="http://schemas.microsoft.com/office/drawing/2014/main" id="{F0F82BA1-C5DF-8A0E-F35D-3795504583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96" name="Freeform 68">
                    <a:extLst>
                      <a:ext uri="{FF2B5EF4-FFF2-40B4-BE49-F238E27FC236}">
                        <a16:creationId xmlns:a16="http://schemas.microsoft.com/office/drawing/2014/main" id="{37B9BFCF-75BB-A2D2-41C3-0258B7F2DC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7" name="Freeform 69">
                    <a:extLst>
                      <a:ext uri="{FF2B5EF4-FFF2-40B4-BE49-F238E27FC236}">
                        <a16:creationId xmlns:a16="http://schemas.microsoft.com/office/drawing/2014/main" id="{4A28A03D-736E-ADFF-0F1E-4C9198492D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5" name="Line 70">
                  <a:extLst>
                    <a:ext uri="{FF2B5EF4-FFF2-40B4-BE49-F238E27FC236}">
                      <a16:creationId xmlns:a16="http://schemas.microsoft.com/office/drawing/2014/main" id="{3DDC35DC-35B8-10FA-03DE-23E52F31261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987552" y="301752"/>
            <a:ext cx="4654296" cy="6263640"/>
          </a:xfrm>
        </p:spPr>
        <p:txBody>
          <a:bodyPr anchor="ctr"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188092359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Photo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36CCEBD-2E6F-C659-9001-608341D950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265727" y="259262"/>
            <a:ext cx="5590788" cy="6339475"/>
          </a:xfrm>
          <a:blipFill dpi="0" rotWithShape="1">
            <a:blip r:embed="rId2">
              <a:alphaModFix amt="60000"/>
            </a:blip>
            <a:srcRect/>
            <a:stretch>
              <a:fillRect/>
            </a:stretch>
          </a:blipFill>
        </p:spPr>
        <p:txBody>
          <a:bodyPr/>
          <a:lstStyle/>
          <a:p>
            <a:r>
              <a:rPr lang="en-US" dirty="0"/>
              <a:t>Click icon to add picture</a:t>
            </a:r>
          </a:p>
        </p:txBody>
      </p:sp>
      <p:grpSp>
        <p:nvGrpSpPr>
          <p:cNvPr id="5" name="Group 4">
            <a:extLst>
              <a:ext uri="{FF2B5EF4-FFF2-40B4-BE49-F238E27FC236}">
                <a16:creationId xmlns:a16="http://schemas.microsoft.com/office/drawing/2014/main" id="{5F6A7B37-FBA3-5CE9-7BD2-D74F0A13498B}"/>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8035925" y="49440"/>
            <a:ext cx="2216150" cy="1177924"/>
            <a:chOff x="4987925" y="2840038"/>
            <a:chExt cx="2216150" cy="1177924"/>
          </a:xfrm>
        </p:grpSpPr>
        <p:sp>
          <p:nvSpPr>
            <p:cNvPr id="6" name="Rectangle 5">
              <a:extLst>
                <a:ext uri="{FF2B5EF4-FFF2-40B4-BE49-F238E27FC236}">
                  <a16:creationId xmlns:a16="http://schemas.microsoft.com/office/drawing/2014/main" id="{17F11D24-51C0-449A-302D-18512BABEB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a:extLst>
                <a:ext uri="{FF2B5EF4-FFF2-40B4-BE49-F238E27FC236}">
                  <a16:creationId xmlns:a16="http://schemas.microsoft.com/office/drawing/2014/main" id="{64EDD1EC-C107-F025-C44F-267ECD88C47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1" name="Group 20">
                <a:extLst>
                  <a:ext uri="{FF2B5EF4-FFF2-40B4-BE49-F238E27FC236}">
                    <a16:creationId xmlns:a16="http://schemas.microsoft.com/office/drawing/2014/main" id="{A842A611-498C-CDD4-7948-26B85462723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6" name="Freeform 68">
                  <a:extLst>
                    <a:ext uri="{FF2B5EF4-FFF2-40B4-BE49-F238E27FC236}">
                      <a16:creationId xmlns:a16="http://schemas.microsoft.com/office/drawing/2014/main" id="{0C134841-9A38-1B34-5AA2-B7E7221A9E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69">
                  <a:extLst>
                    <a:ext uri="{FF2B5EF4-FFF2-40B4-BE49-F238E27FC236}">
                      <a16:creationId xmlns:a16="http://schemas.microsoft.com/office/drawing/2014/main" id="{12B76238-4F33-A717-AA66-17D0D365659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Line 70">
                  <a:extLst>
                    <a:ext uri="{FF2B5EF4-FFF2-40B4-BE49-F238E27FC236}">
                      <a16:creationId xmlns:a16="http://schemas.microsoft.com/office/drawing/2014/main" id="{79F60F3D-E13C-235A-C618-3881CD9A0D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2" name="Group 21">
                <a:extLst>
                  <a:ext uri="{FF2B5EF4-FFF2-40B4-BE49-F238E27FC236}">
                    <a16:creationId xmlns:a16="http://schemas.microsoft.com/office/drawing/2014/main" id="{BEF40E18-7739-93E9-1DA7-8A9B5DAC10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3" name="Freeform 68">
                  <a:extLst>
                    <a:ext uri="{FF2B5EF4-FFF2-40B4-BE49-F238E27FC236}">
                      <a16:creationId xmlns:a16="http://schemas.microsoft.com/office/drawing/2014/main" id="{4C36420A-8B58-157A-F2C8-AE7D8ED3BD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Freeform 69">
                  <a:extLst>
                    <a:ext uri="{FF2B5EF4-FFF2-40B4-BE49-F238E27FC236}">
                      <a16:creationId xmlns:a16="http://schemas.microsoft.com/office/drawing/2014/main" id="{8A9ADAE3-CE25-FF00-D87A-AFBC53C674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57562CD7-6935-46CA-ABFF-F1786989D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675120" y="4731335"/>
            <a:ext cx="4937760" cy="1184585"/>
          </a:xfrm>
        </p:spPr>
        <p:txBody>
          <a:bodyPr anchor="t">
            <a:normAutofit/>
          </a:bodyPr>
          <a:lstStyle>
            <a:lvl1pPr marL="0" indent="0" algn="l">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675120" y="1129554"/>
            <a:ext cx="4937760" cy="3475236"/>
          </a:xfrm>
        </p:spPr>
        <p:txBody>
          <a:bodyPr anchor="b">
            <a:normAutofit/>
          </a:bodyPr>
          <a:lstStyle>
            <a:lvl1pPr algn="l">
              <a:defRPr sz="4000"/>
            </a:lvl1pPr>
          </a:lstStyle>
          <a:p>
            <a:r>
              <a:rPr lang="en-US"/>
              <a:t>Click to edit Master title style</a:t>
            </a:r>
            <a:endParaRPr lang="en-US" dirty="0"/>
          </a:p>
        </p:txBody>
      </p:sp>
    </p:spTree>
    <p:extLst>
      <p:ext uri="{BB962C8B-B14F-4D97-AF65-F5344CB8AC3E}">
        <p14:creationId xmlns:p14="http://schemas.microsoft.com/office/powerpoint/2010/main" val="12690770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List with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68B8BDB-E48D-528E-7F09-BBBFF8921F04}"/>
              </a:ext>
              <a:ext uri="{C183D7F6-B498-43B3-948B-1728B52AA6E4}">
                <adec:decorative xmlns:adec="http://schemas.microsoft.com/office/drawing/2017/decorative" val="1"/>
              </a:ext>
            </a:extLst>
          </p:cNvPr>
          <p:cNvSpPr/>
          <p:nvPr/>
        </p:nvSpPr>
        <p:spPr>
          <a:xfrm>
            <a:off x="4548850" y="0"/>
            <a:ext cx="7643149" cy="6858000"/>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9557F6-2BEF-8562-33FA-D5F221B212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080008" y="251460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Picture Placeholder 10">
            <a:extLst>
              <a:ext uri="{FF2B5EF4-FFF2-40B4-BE49-F238E27FC236}">
                <a16:creationId xmlns:a16="http://schemas.microsoft.com/office/drawing/2014/main" id="{066A4109-EF9B-5A91-301F-0BEFB378B4F5}"/>
              </a:ext>
            </a:extLst>
          </p:cNvPr>
          <p:cNvSpPr>
            <a:spLocks noGrp="1"/>
          </p:cNvSpPr>
          <p:nvPr>
            <p:ph type="pic" sz="quarter" idx="14"/>
          </p:nvPr>
        </p:nvSpPr>
        <p:spPr>
          <a:xfrm>
            <a:off x="5028292" y="420624"/>
            <a:ext cx="6684264" cy="6016752"/>
          </a:xfrm>
          <a:blipFill>
            <a:blip r:embed="rId2">
              <a:alphaModFix amt="60000"/>
            </a:blip>
            <a:stretch>
              <a:fillRect/>
            </a:stretch>
          </a:blipFill>
        </p:spPr>
        <p:txBody>
          <a:bodyPr/>
          <a:lstStyle/>
          <a:p>
            <a:r>
              <a:rPr lang="en-US" dirty="0"/>
              <a:t>Click icon to add picture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8" y="2743200"/>
            <a:ext cx="3474720" cy="3502152"/>
          </a:xfrm>
        </p:spPr>
        <p:txBody>
          <a:bodyPr>
            <a:normAutofit/>
          </a:bodyPr>
          <a:lstStyle>
            <a:lvl1pPr marL="0" indent="0" algn="ctr">
              <a:buNone/>
              <a:defRPr sz="1800"/>
            </a:lvl1pPr>
            <a:lvl2pPr marL="356616" indent="0" algn="ctr">
              <a:buFont typeface="Arial" panose="020B0604020202020204" pitchFamily="34" charset="0"/>
              <a:buNone/>
              <a:defRPr sz="1800"/>
            </a:lvl2pPr>
            <a:lvl3pPr marL="722376" indent="0" algn="ctr">
              <a:buNone/>
              <a:defRPr sz="1800"/>
            </a:lvl3pPr>
            <a:lvl4pPr marL="1078992" indent="0" algn="ctr">
              <a:buFont typeface="Arial" panose="020B0604020202020204" pitchFamily="34" charset="0"/>
              <a:buNone/>
              <a:defRPr sz="1800"/>
            </a:lvl4pPr>
            <a:lvl5pPr marL="1444752" indent="0" algn="ctr">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8" y="429768"/>
            <a:ext cx="3474720" cy="1847088"/>
          </a:xfrm>
        </p:spPr>
        <p:txBody>
          <a:bodyPr anchor="b">
            <a:normAutofit/>
          </a:bodyPr>
          <a:lstStyle>
            <a:lvl1pPr algn="ctr">
              <a:defRPr sz="3200"/>
            </a:lvl1pPr>
          </a:lstStyle>
          <a:p>
            <a:r>
              <a:rPr lang="en-US"/>
              <a:t>Click to edit Master title style</a:t>
            </a:r>
            <a:endParaRPr lang="en-US" dirty="0"/>
          </a:p>
        </p:txBody>
      </p:sp>
    </p:spTree>
    <p:extLst>
      <p:ext uri="{BB962C8B-B14F-4D97-AF65-F5344CB8AC3E}">
        <p14:creationId xmlns:p14="http://schemas.microsoft.com/office/powerpoint/2010/main" val="162616053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Vertical layout with image">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BF9B1F4-2353-E389-1534-BFBF5FBDC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352509" y="265126"/>
            <a:ext cx="5610891" cy="6364191"/>
          </a:xfrm>
          <a:blipFill dpi="0" rotWithShape="1">
            <a:blip r:embed="rId2">
              <a:alphaModFix amt="60000"/>
            </a:blip>
            <a:srcRect/>
            <a:stretch>
              <a:fillRect/>
            </a:stretch>
          </a:blipFill>
        </p:spPr>
        <p:txBody>
          <a:bodyPr/>
          <a:lstStyle/>
          <a:p>
            <a:r>
              <a:rPr lang="en-US" dirty="0"/>
              <a:t>Click icon to add picture</a:t>
            </a:r>
          </a:p>
        </p:txBody>
      </p:sp>
      <p:grpSp>
        <p:nvGrpSpPr>
          <p:cNvPr id="4" name="Group 3">
            <a:extLst>
              <a:ext uri="{FF2B5EF4-FFF2-40B4-BE49-F238E27FC236}">
                <a16:creationId xmlns:a16="http://schemas.microsoft.com/office/drawing/2014/main" id="{6EF9DAD9-C0FF-6C34-61C0-F55F5673845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430E4480-39C5-1A33-EBB5-B2D28AE094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F7C190B-BDBF-4531-4EEE-CF91F2C065C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B16E7387-18F2-89B6-BEDE-E387DC4B86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3" name="Freeform 68">
                  <a:extLst>
                    <a:ext uri="{FF2B5EF4-FFF2-40B4-BE49-F238E27FC236}">
                      <a16:creationId xmlns:a16="http://schemas.microsoft.com/office/drawing/2014/main" id="{092D9B78-8E96-8B21-6882-0CEC6306DB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5B58D42B-5A80-25D5-06EE-41AEC29776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Line 70">
                  <a:extLst>
                    <a:ext uri="{FF2B5EF4-FFF2-40B4-BE49-F238E27FC236}">
                      <a16:creationId xmlns:a16="http://schemas.microsoft.com/office/drawing/2014/main" id="{2D172F8A-85FE-CD2B-4207-D2BE092491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5568BFA7-0439-4A5D-1E15-06DD6CF2358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9" name="Freeform 68">
                  <a:extLst>
                    <a:ext uri="{FF2B5EF4-FFF2-40B4-BE49-F238E27FC236}">
                      <a16:creationId xmlns:a16="http://schemas.microsoft.com/office/drawing/2014/main" id="{6B86700D-90C8-3325-D01E-8542AF920A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Freeform 69">
                  <a:extLst>
                    <a:ext uri="{FF2B5EF4-FFF2-40B4-BE49-F238E27FC236}">
                      <a16:creationId xmlns:a16="http://schemas.microsoft.com/office/drawing/2014/main" id="{B025A7EA-BF8E-6DE1-C7EA-5DB29E99B3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Line 70">
                  <a:extLst>
                    <a:ext uri="{FF2B5EF4-FFF2-40B4-BE49-F238E27FC236}">
                      <a16:creationId xmlns:a16="http://schemas.microsoft.com/office/drawing/2014/main" id="{2018A17D-E735-C688-E024-4CE5BA7D81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66344" y="996696"/>
            <a:ext cx="5175504" cy="4873752"/>
          </a:xfrm>
        </p:spPr>
        <p:txBody>
          <a:bodyPr anchor="ctr"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10491936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Vertical layout with subheader and image">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BF9B1F4-2353-E389-1534-BFBF5FBDC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330737" y="224536"/>
            <a:ext cx="5643549" cy="6404782"/>
          </a:xfrm>
          <a:blipFill dpi="0" rotWithShape="1">
            <a:blip r:embed="rId2">
              <a:alphaModFix amt="60000"/>
            </a:blip>
            <a:srcRect/>
            <a:stretch>
              <a:fillRect/>
            </a:stretch>
          </a:blipFill>
        </p:spPr>
        <p:txBody>
          <a:bodyPr/>
          <a:lstStyle/>
          <a:p>
            <a:r>
              <a:rPr lang="en-US" dirty="0"/>
              <a:t>Click icon to add picture</a:t>
            </a:r>
          </a:p>
        </p:txBody>
      </p:sp>
      <p:grpSp>
        <p:nvGrpSpPr>
          <p:cNvPr id="4" name="Group 3">
            <a:extLst>
              <a:ext uri="{FF2B5EF4-FFF2-40B4-BE49-F238E27FC236}">
                <a16:creationId xmlns:a16="http://schemas.microsoft.com/office/drawing/2014/main" id="{6EF9DAD9-C0FF-6C34-61C0-F55F5673845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430E4480-39C5-1A33-EBB5-B2D28AE094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F7C190B-BDBF-4531-4EEE-CF91F2C065C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B16E7387-18F2-89B6-BEDE-E387DC4B86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3" name="Freeform 68">
                  <a:extLst>
                    <a:ext uri="{FF2B5EF4-FFF2-40B4-BE49-F238E27FC236}">
                      <a16:creationId xmlns:a16="http://schemas.microsoft.com/office/drawing/2014/main" id="{092D9B78-8E96-8B21-6882-0CEC6306DB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5B58D42B-5A80-25D5-06EE-41AEC29776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Line 70">
                  <a:extLst>
                    <a:ext uri="{FF2B5EF4-FFF2-40B4-BE49-F238E27FC236}">
                      <a16:creationId xmlns:a16="http://schemas.microsoft.com/office/drawing/2014/main" id="{2D172F8A-85FE-CD2B-4207-D2BE092491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5568BFA7-0439-4A5D-1E15-06DD6CF2358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9" name="Freeform 68">
                  <a:extLst>
                    <a:ext uri="{FF2B5EF4-FFF2-40B4-BE49-F238E27FC236}">
                      <a16:creationId xmlns:a16="http://schemas.microsoft.com/office/drawing/2014/main" id="{6B86700D-90C8-3325-D01E-8542AF920A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Freeform 69">
                  <a:extLst>
                    <a:ext uri="{FF2B5EF4-FFF2-40B4-BE49-F238E27FC236}">
                      <a16:creationId xmlns:a16="http://schemas.microsoft.com/office/drawing/2014/main" id="{B025A7EA-BF8E-6DE1-C7EA-5DB29E99B3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Line 70">
                  <a:extLst>
                    <a:ext uri="{FF2B5EF4-FFF2-40B4-BE49-F238E27FC236}">
                      <a16:creationId xmlns:a16="http://schemas.microsoft.com/office/drawing/2014/main" id="{2018A17D-E735-C688-E024-4CE5BA7D81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 name="Subtitle 2">
            <a:extLst>
              <a:ext uri="{FF2B5EF4-FFF2-40B4-BE49-F238E27FC236}">
                <a16:creationId xmlns:a16="http://schemas.microsoft.com/office/drawing/2014/main" id="{2813DC80-A50F-9197-90ED-5C999AB54519}"/>
              </a:ext>
            </a:extLst>
          </p:cNvPr>
          <p:cNvSpPr>
            <a:spLocks noGrp="1"/>
          </p:cNvSpPr>
          <p:nvPr>
            <p:ph type="subTitle" idx="1"/>
          </p:nvPr>
        </p:nvSpPr>
        <p:spPr>
          <a:xfrm>
            <a:off x="466344" y="4078224"/>
            <a:ext cx="5157216" cy="1783080"/>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66344" y="996696"/>
            <a:ext cx="5157216" cy="2971800"/>
          </a:xfrm>
        </p:spPr>
        <p:txBody>
          <a:bodyPr anchor="b"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218217798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99E31246-CDE1-7CCE-9C91-29096D9E16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 name="Group 4">
              <a:extLst>
                <a:ext uri="{FF2B5EF4-FFF2-40B4-BE49-F238E27FC236}">
                  <a16:creationId xmlns:a16="http://schemas.microsoft.com/office/drawing/2014/main" id="{C16D6CE4-F095-406A-1442-6FD1365F954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FBAAD0F4-CF0D-A2B5-CEDC-FCD05E6F23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0A1A01E3-2AD3-D15B-E37B-F5032E884A4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0ADD38D-9177-6C58-067E-1E21EEAB94F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EB8F1B62-550F-B51C-69FC-81E948A34F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30">
                  <a:extLst>
                    <a:ext uri="{FF2B5EF4-FFF2-40B4-BE49-F238E27FC236}">
                      <a16:creationId xmlns:a16="http://schemas.microsoft.com/office/drawing/2014/main" id="{7A612400-ADC0-6809-446C-B5AD866099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C61B21E2-75BD-D26C-95EE-09A258581F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57">
                  <a:extLst>
                    <a:ext uri="{FF2B5EF4-FFF2-40B4-BE49-F238E27FC236}">
                      <a16:creationId xmlns:a16="http://schemas.microsoft.com/office/drawing/2014/main" id="{96005870-6C93-FADC-7E57-D8A29CB34E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 name="Freeform: Shape 58">
                  <a:extLst>
                    <a:ext uri="{FF2B5EF4-FFF2-40B4-BE49-F238E27FC236}">
                      <a16:creationId xmlns:a16="http://schemas.microsoft.com/office/drawing/2014/main" id="{0FE943D4-7F5A-083B-7DF6-C1B5147455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6" name="Group 5">
              <a:extLst>
                <a:ext uri="{FF2B5EF4-FFF2-40B4-BE49-F238E27FC236}">
                  <a16:creationId xmlns:a16="http://schemas.microsoft.com/office/drawing/2014/main" id="{9D8B18FA-C5CD-1548-550F-1D0F8A74BF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4F43D566-3BD1-516B-DAF6-59EDC289E6E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FF3BDD4A-C0E9-236A-D0DA-3DD18AD4B9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15983555-99D1-FB5C-AA8D-3482A036A7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2" name="Line 70">
                <a:extLst>
                  <a:ext uri="{FF2B5EF4-FFF2-40B4-BE49-F238E27FC236}">
                    <a16:creationId xmlns:a16="http://schemas.microsoft.com/office/drawing/2014/main" id="{3BABCDF6-7EA7-0043-1867-95C2C61C2C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23" name="Group 22">
            <a:extLst>
              <a:ext uri="{FF2B5EF4-FFF2-40B4-BE49-F238E27FC236}">
                <a16:creationId xmlns:a16="http://schemas.microsoft.com/office/drawing/2014/main" id="{4FAE8475-9CD1-A5A6-7B37-BA0543C773A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4" name="Group 23">
              <a:extLst>
                <a:ext uri="{FF2B5EF4-FFF2-40B4-BE49-F238E27FC236}">
                  <a16:creationId xmlns:a16="http://schemas.microsoft.com/office/drawing/2014/main" id="{5F85E075-EFEF-DB01-79F8-CE47BA2371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D244C005-91E5-2830-E3C2-F3AF64ACDF4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95826CAF-2424-BBC7-9B33-EC5B461EDC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B673AF-3406-62F8-01B6-D13C2C154F9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3A8A4769-F13B-B9E5-F0B7-6C66A2A8AE4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066980A8-9458-8952-BFE2-0CA9025152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D675F397-B71A-F8D0-43A5-9680958DF9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141">
                  <a:extLst>
                    <a:ext uri="{FF2B5EF4-FFF2-40B4-BE49-F238E27FC236}">
                      <a16:creationId xmlns:a16="http://schemas.microsoft.com/office/drawing/2014/main" id="{233B4ED6-F818-4A7D-5ED1-B10E5B9128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142">
                  <a:extLst>
                    <a:ext uri="{FF2B5EF4-FFF2-40B4-BE49-F238E27FC236}">
                      <a16:creationId xmlns:a16="http://schemas.microsoft.com/office/drawing/2014/main" id="{19E5F65D-D7A2-4BA4-C932-1B6DD27318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5" name="Group 24">
              <a:extLst>
                <a:ext uri="{FF2B5EF4-FFF2-40B4-BE49-F238E27FC236}">
                  <a16:creationId xmlns:a16="http://schemas.microsoft.com/office/drawing/2014/main" id="{CAD60620-209D-13DA-D9FE-1C7FC661C5C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99FEA087-B42B-D815-C29B-6BEDA9E77D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A77014E6-51C1-2C73-B870-288C766EF70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69">
                  <a:extLst>
                    <a:ext uri="{FF2B5EF4-FFF2-40B4-BE49-F238E27FC236}">
                      <a16:creationId xmlns:a16="http://schemas.microsoft.com/office/drawing/2014/main" id="{189DD9F1-DFB3-1EF9-4408-0034D2B024F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7" name="Line 70">
                <a:extLst>
                  <a:ext uri="{FF2B5EF4-FFF2-40B4-BE49-F238E27FC236}">
                    <a16:creationId xmlns:a16="http://schemas.microsoft.com/office/drawing/2014/main" id="{EA742EE9-8312-EB82-AAC5-3B0F243749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38" name="Straight Connector 37">
            <a:extLst>
              <a:ext uri="{FF2B5EF4-FFF2-40B4-BE49-F238E27FC236}">
                <a16:creationId xmlns:a16="http://schemas.microsoft.com/office/drawing/2014/main" id="{FB219DE4-6BF2-E087-8005-576DB6947EE6}"/>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0820"/>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103120"/>
            <a:ext cx="8650224" cy="4233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548640"/>
            <a:ext cx="8650224" cy="1133856"/>
          </a:xfrm>
        </p:spPr>
        <p:txBody>
          <a:bodyPr/>
          <a:lstStyle/>
          <a:p>
            <a:r>
              <a:rPr lang="en-US"/>
              <a:t>Click to edit Master title style</a:t>
            </a:r>
            <a:endParaRPr lang="en-US" dirty="0"/>
          </a:p>
        </p:txBody>
      </p:sp>
    </p:spTree>
    <p:extLst>
      <p:ext uri="{BB962C8B-B14F-4D97-AF65-F5344CB8AC3E}">
        <p14:creationId xmlns:p14="http://schemas.microsoft.com/office/powerpoint/2010/main" val="265797070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Centere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A8BCFE83-6144-BD2C-1B20-D074F93D6C5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16" name="Group 15">
              <a:extLst>
                <a:ext uri="{FF2B5EF4-FFF2-40B4-BE49-F238E27FC236}">
                  <a16:creationId xmlns:a16="http://schemas.microsoft.com/office/drawing/2014/main" id="{46297C80-08D2-7534-D898-8FBA6B18DEA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35" name="Freeform 64">
                <a:extLst>
                  <a:ext uri="{FF2B5EF4-FFF2-40B4-BE49-F238E27FC236}">
                    <a16:creationId xmlns:a16="http://schemas.microsoft.com/office/drawing/2014/main" id="{DED0A31E-6F35-6F82-466D-5FFB48D3B5A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81">
                <a:extLst>
                  <a:ext uri="{FF2B5EF4-FFF2-40B4-BE49-F238E27FC236}">
                    <a16:creationId xmlns:a16="http://schemas.microsoft.com/office/drawing/2014/main" id="{5721C69B-402D-77BB-459E-C388706A87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61">
                <a:extLst>
                  <a:ext uri="{FF2B5EF4-FFF2-40B4-BE49-F238E27FC236}">
                    <a16:creationId xmlns:a16="http://schemas.microsoft.com/office/drawing/2014/main" id="{46123CD8-703C-D818-C1C5-2AFD82F57DF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78">
                <a:extLst>
                  <a:ext uri="{FF2B5EF4-FFF2-40B4-BE49-F238E27FC236}">
                    <a16:creationId xmlns:a16="http://schemas.microsoft.com/office/drawing/2014/main" id="{51488C42-DC29-51E4-FC92-873CFDE978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4">
                <a:extLst>
                  <a:ext uri="{FF2B5EF4-FFF2-40B4-BE49-F238E27FC236}">
                    <a16:creationId xmlns:a16="http://schemas.microsoft.com/office/drawing/2014/main" id="{20F59783-932C-5FB8-A67A-ABE5494EF8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87">
                <a:extLst>
                  <a:ext uri="{FF2B5EF4-FFF2-40B4-BE49-F238E27FC236}">
                    <a16:creationId xmlns:a16="http://schemas.microsoft.com/office/drawing/2014/main" id="{BC02CD52-3FE1-6CD1-6ADC-F20D985854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60">
                <a:extLst>
                  <a:ext uri="{FF2B5EF4-FFF2-40B4-BE49-F238E27FC236}">
                    <a16:creationId xmlns:a16="http://schemas.microsoft.com/office/drawing/2014/main" id="{04867A6D-D4B1-078B-C3C4-CFC28555A3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59">
                <a:extLst>
                  <a:ext uri="{FF2B5EF4-FFF2-40B4-BE49-F238E27FC236}">
                    <a16:creationId xmlns:a16="http://schemas.microsoft.com/office/drawing/2014/main" id="{2006361D-A164-3F2D-E017-D8095EDA5D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62">
                <a:extLst>
                  <a:ext uri="{FF2B5EF4-FFF2-40B4-BE49-F238E27FC236}">
                    <a16:creationId xmlns:a16="http://schemas.microsoft.com/office/drawing/2014/main" id="{CF0A4E4C-E3A6-37C3-2E29-A474166D33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65">
                <a:extLst>
                  <a:ext uri="{FF2B5EF4-FFF2-40B4-BE49-F238E27FC236}">
                    <a16:creationId xmlns:a16="http://schemas.microsoft.com/office/drawing/2014/main" id="{4A7B1D8B-1C84-CC07-3928-30427C0674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79">
                <a:extLst>
                  <a:ext uri="{FF2B5EF4-FFF2-40B4-BE49-F238E27FC236}">
                    <a16:creationId xmlns:a16="http://schemas.microsoft.com/office/drawing/2014/main" id="{D8B35573-1BA1-A646-2BF3-4066AF19576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82">
                <a:extLst>
                  <a:ext uri="{FF2B5EF4-FFF2-40B4-BE49-F238E27FC236}">
                    <a16:creationId xmlns:a16="http://schemas.microsoft.com/office/drawing/2014/main" id="{921A3026-7FC6-C2BB-CB7B-7591D149339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85">
                <a:extLst>
                  <a:ext uri="{FF2B5EF4-FFF2-40B4-BE49-F238E27FC236}">
                    <a16:creationId xmlns:a16="http://schemas.microsoft.com/office/drawing/2014/main" id="{45A4405E-56B6-DD40-233F-EEF3A3128E1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8" name="Freeform 88">
                <a:extLst>
                  <a:ext uri="{FF2B5EF4-FFF2-40B4-BE49-F238E27FC236}">
                    <a16:creationId xmlns:a16="http://schemas.microsoft.com/office/drawing/2014/main" id="{6DA66F78-B5D3-C927-A1F8-45627E04D7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9" name="Group 48">
                <a:extLst>
                  <a:ext uri="{FF2B5EF4-FFF2-40B4-BE49-F238E27FC236}">
                    <a16:creationId xmlns:a16="http://schemas.microsoft.com/office/drawing/2014/main" id="{76CCBA7C-E8C2-7E22-09B2-DB907F1470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50" name="Line 63">
                  <a:extLst>
                    <a:ext uri="{FF2B5EF4-FFF2-40B4-BE49-F238E27FC236}">
                      <a16:creationId xmlns:a16="http://schemas.microsoft.com/office/drawing/2014/main" id="{682345F4-3669-1A40-DF92-48A6BD743F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66">
                  <a:extLst>
                    <a:ext uri="{FF2B5EF4-FFF2-40B4-BE49-F238E27FC236}">
                      <a16:creationId xmlns:a16="http://schemas.microsoft.com/office/drawing/2014/main" id="{292FB825-AF7D-C5E3-C911-4308D2222D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67">
                  <a:extLst>
                    <a:ext uri="{FF2B5EF4-FFF2-40B4-BE49-F238E27FC236}">
                      <a16:creationId xmlns:a16="http://schemas.microsoft.com/office/drawing/2014/main" id="{7D7D9A07-E2FB-F1CC-99DC-DA17A447FB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3" name="Line 80">
                  <a:extLst>
                    <a:ext uri="{FF2B5EF4-FFF2-40B4-BE49-F238E27FC236}">
                      <a16:creationId xmlns:a16="http://schemas.microsoft.com/office/drawing/2014/main" id="{EF5E7F7F-335E-C0D2-4B72-02CC4B764B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4" name="Line 83">
                  <a:extLst>
                    <a:ext uri="{FF2B5EF4-FFF2-40B4-BE49-F238E27FC236}">
                      <a16:creationId xmlns:a16="http://schemas.microsoft.com/office/drawing/2014/main" id="{CCA25FCB-B10D-76B6-2515-4B25B33CAD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5" name="Line 86">
                  <a:extLst>
                    <a:ext uri="{FF2B5EF4-FFF2-40B4-BE49-F238E27FC236}">
                      <a16:creationId xmlns:a16="http://schemas.microsoft.com/office/drawing/2014/main" id="{80D71081-28A3-EEE1-7E3C-933213AD3A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6" name="Line 89">
                  <a:extLst>
                    <a:ext uri="{FF2B5EF4-FFF2-40B4-BE49-F238E27FC236}">
                      <a16:creationId xmlns:a16="http://schemas.microsoft.com/office/drawing/2014/main" id="{3F7E9896-FB76-81E0-F7ED-C58EF3B00C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7" name="Group 16">
              <a:extLst>
                <a:ext uri="{FF2B5EF4-FFF2-40B4-BE49-F238E27FC236}">
                  <a16:creationId xmlns:a16="http://schemas.microsoft.com/office/drawing/2014/main" id="{97163910-06A8-6790-F73E-FBC74364110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27" name="Group 26">
                <a:extLst>
                  <a:ext uri="{FF2B5EF4-FFF2-40B4-BE49-F238E27FC236}">
                    <a16:creationId xmlns:a16="http://schemas.microsoft.com/office/drawing/2014/main" id="{3A9B3D50-B051-7D54-2C76-5DC9DD24AC9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1" name="Straight Connector 30">
                  <a:extLst>
                    <a:ext uri="{FF2B5EF4-FFF2-40B4-BE49-F238E27FC236}">
                      <a16:creationId xmlns:a16="http://schemas.microsoft.com/office/drawing/2014/main" id="{94DA1685-7407-08D3-6454-5B827F1FC63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B119E7-2798-4573-F320-2E0EC5A9D7E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3" name="Rectangle 30">
                  <a:extLst>
                    <a:ext uri="{FF2B5EF4-FFF2-40B4-BE49-F238E27FC236}">
                      <a16:creationId xmlns:a16="http://schemas.microsoft.com/office/drawing/2014/main" id="{62C4FA8F-FC29-449B-9810-A7DC110701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0">
                  <a:extLst>
                    <a:ext uri="{FF2B5EF4-FFF2-40B4-BE49-F238E27FC236}">
                      <a16:creationId xmlns:a16="http://schemas.microsoft.com/office/drawing/2014/main" id="{95BED297-004F-E195-E342-4355D2908F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E1F03F2B-C208-95C3-2586-9A5A328E619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9" name="Freeform: Shape 31">
                  <a:extLst>
                    <a:ext uri="{FF2B5EF4-FFF2-40B4-BE49-F238E27FC236}">
                      <a16:creationId xmlns:a16="http://schemas.microsoft.com/office/drawing/2014/main" id="{F49F6DC2-1E94-9C54-78FC-0596886B2C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0" name="Freeform: Shape 32">
                  <a:extLst>
                    <a:ext uri="{FF2B5EF4-FFF2-40B4-BE49-F238E27FC236}">
                      <a16:creationId xmlns:a16="http://schemas.microsoft.com/office/drawing/2014/main" id="{BA23CDFD-B61A-74B0-E9C1-8AC8672BA8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8" name="Group 17">
              <a:extLst>
                <a:ext uri="{FF2B5EF4-FFF2-40B4-BE49-F238E27FC236}">
                  <a16:creationId xmlns:a16="http://schemas.microsoft.com/office/drawing/2014/main" id="{6F81BFB2-0B05-F048-7536-48B04E0241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9" name="Group 18">
                <a:extLst>
                  <a:ext uri="{FF2B5EF4-FFF2-40B4-BE49-F238E27FC236}">
                    <a16:creationId xmlns:a16="http://schemas.microsoft.com/office/drawing/2014/main" id="{0EB3E44F-1D1B-EDF8-82E6-85B033DB63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24" name="Freeform 68">
                  <a:extLst>
                    <a:ext uri="{FF2B5EF4-FFF2-40B4-BE49-F238E27FC236}">
                      <a16:creationId xmlns:a16="http://schemas.microsoft.com/office/drawing/2014/main" id="{B3E4615A-112E-95DA-42E3-10AC92C680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69">
                  <a:extLst>
                    <a:ext uri="{FF2B5EF4-FFF2-40B4-BE49-F238E27FC236}">
                      <a16:creationId xmlns:a16="http://schemas.microsoft.com/office/drawing/2014/main" id="{75F7769B-2EDE-390F-7A1F-AFD0F18571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Line 70">
                  <a:extLst>
                    <a:ext uri="{FF2B5EF4-FFF2-40B4-BE49-F238E27FC236}">
                      <a16:creationId xmlns:a16="http://schemas.microsoft.com/office/drawing/2014/main" id="{86042CE9-3593-5117-9EF7-FFFAA0A608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0" name="Group 19">
                <a:extLst>
                  <a:ext uri="{FF2B5EF4-FFF2-40B4-BE49-F238E27FC236}">
                    <a16:creationId xmlns:a16="http://schemas.microsoft.com/office/drawing/2014/main" id="{7AD44DFF-AC2E-F1E7-3DD3-D94B5DEAA4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21" name="Freeform 68">
                  <a:extLst>
                    <a:ext uri="{FF2B5EF4-FFF2-40B4-BE49-F238E27FC236}">
                      <a16:creationId xmlns:a16="http://schemas.microsoft.com/office/drawing/2014/main" id="{C27A3695-C189-57A2-727E-EBF6E8F852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69">
                  <a:extLst>
                    <a:ext uri="{FF2B5EF4-FFF2-40B4-BE49-F238E27FC236}">
                      <a16:creationId xmlns:a16="http://schemas.microsoft.com/office/drawing/2014/main" id="{F597083A-E04B-36C9-E898-CA628CA73D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Line 70">
                  <a:extLst>
                    <a:ext uri="{FF2B5EF4-FFF2-40B4-BE49-F238E27FC236}">
                      <a16:creationId xmlns:a16="http://schemas.microsoft.com/office/drawing/2014/main" id="{EFFEA2D7-2277-C98D-A11B-FE233841D44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57" name="Group 56">
            <a:extLst>
              <a:ext uri="{FF2B5EF4-FFF2-40B4-BE49-F238E27FC236}">
                <a16:creationId xmlns:a16="http://schemas.microsoft.com/office/drawing/2014/main" id="{41A995CD-27E0-6E06-6C12-788399440D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58" name="Group 57">
              <a:extLst>
                <a:ext uri="{FF2B5EF4-FFF2-40B4-BE49-F238E27FC236}">
                  <a16:creationId xmlns:a16="http://schemas.microsoft.com/office/drawing/2014/main" id="{13C4A71B-04BD-6A63-9B61-893FB57EA3B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77" name="Freeform 64">
                <a:extLst>
                  <a:ext uri="{FF2B5EF4-FFF2-40B4-BE49-F238E27FC236}">
                    <a16:creationId xmlns:a16="http://schemas.microsoft.com/office/drawing/2014/main" id="{D7CA4653-B1F8-5695-F946-49BFF9E1BC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81">
                <a:extLst>
                  <a:ext uri="{FF2B5EF4-FFF2-40B4-BE49-F238E27FC236}">
                    <a16:creationId xmlns:a16="http://schemas.microsoft.com/office/drawing/2014/main" id="{A7A160C8-4AF0-8E16-B300-313E4D4853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61">
                <a:extLst>
                  <a:ext uri="{FF2B5EF4-FFF2-40B4-BE49-F238E27FC236}">
                    <a16:creationId xmlns:a16="http://schemas.microsoft.com/office/drawing/2014/main" id="{8E240579-344F-5B7C-5F04-635501C111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78">
                <a:extLst>
                  <a:ext uri="{FF2B5EF4-FFF2-40B4-BE49-F238E27FC236}">
                    <a16:creationId xmlns:a16="http://schemas.microsoft.com/office/drawing/2014/main" id="{C570D51B-34D9-1E2D-9998-5624DED04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4">
                <a:extLst>
                  <a:ext uri="{FF2B5EF4-FFF2-40B4-BE49-F238E27FC236}">
                    <a16:creationId xmlns:a16="http://schemas.microsoft.com/office/drawing/2014/main" id="{497E3DE2-93EE-F45D-5143-219064437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87">
                <a:extLst>
                  <a:ext uri="{FF2B5EF4-FFF2-40B4-BE49-F238E27FC236}">
                    <a16:creationId xmlns:a16="http://schemas.microsoft.com/office/drawing/2014/main" id="{B05F431B-1A77-17AC-E371-EEA377F470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60">
                <a:extLst>
                  <a:ext uri="{FF2B5EF4-FFF2-40B4-BE49-F238E27FC236}">
                    <a16:creationId xmlns:a16="http://schemas.microsoft.com/office/drawing/2014/main" id="{631762C3-DDDB-B8E7-43F2-E1A6210A6D8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59">
                <a:extLst>
                  <a:ext uri="{FF2B5EF4-FFF2-40B4-BE49-F238E27FC236}">
                    <a16:creationId xmlns:a16="http://schemas.microsoft.com/office/drawing/2014/main" id="{C9FB36E7-412F-0117-C8FE-5D40F5331B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62">
                <a:extLst>
                  <a:ext uri="{FF2B5EF4-FFF2-40B4-BE49-F238E27FC236}">
                    <a16:creationId xmlns:a16="http://schemas.microsoft.com/office/drawing/2014/main" id="{2B6DEFFA-A04C-2B96-1471-3ADCA3336E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65">
                <a:extLst>
                  <a:ext uri="{FF2B5EF4-FFF2-40B4-BE49-F238E27FC236}">
                    <a16:creationId xmlns:a16="http://schemas.microsoft.com/office/drawing/2014/main" id="{278F6762-48C0-CF1C-B6EC-5DF68BD28B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79">
                <a:extLst>
                  <a:ext uri="{FF2B5EF4-FFF2-40B4-BE49-F238E27FC236}">
                    <a16:creationId xmlns:a16="http://schemas.microsoft.com/office/drawing/2014/main" id="{47A9FBB6-821F-1B31-A561-5756851580C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Freeform 82">
                <a:extLst>
                  <a:ext uri="{FF2B5EF4-FFF2-40B4-BE49-F238E27FC236}">
                    <a16:creationId xmlns:a16="http://schemas.microsoft.com/office/drawing/2014/main" id="{3E77E0BF-E53C-F949-B171-90275BEC79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85">
                <a:extLst>
                  <a:ext uri="{FF2B5EF4-FFF2-40B4-BE49-F238E27FC236}">
                    <a16:creationId xmlns:a16="http://schemas.microsoft.com/office/drawing/2014/main" id="{49803324-AB6B-8707-F09F-A28B7886FF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0" name="Freeform 88">
                <a:extLst>
                  <a:ext uri="{FF2B5EF4-FFF2-40B4-BE49-F238E27FC236}">
                    <a16:creationId xmlns:a16="http://schemas.microsoft.com/office/drawing/2014/main" id="{A9C8C2A6-C4CF-1A30-168F-9542F9EA85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1" name="Group 90">
                <a:extLst>
                  <a:ext uri="{FF2B5EF4-FFF2-40B4-BE49-F238E27FC236}">
                    <a16:creationId xmlns:a16="http://schemas.microsoft.com/office/drawing/2014/main" id="{DCD77573-D70E-9174-BF73-04E7FD6F99E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2" name="Line 63">
                  <a:extLst>
                    <a:ext uri="{FF2B5EF4-FFF2-40B4-BE49-F238E27FC236}">
                      <a16:creationId xmlns:a16="http://schemas.microsoft.com/office/drawing/2014/main" id="{E4EB57D2-F2A6-6124-D712-11FF3F194A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3" name="Line 66">
                  <a:extLst>
                    <a:ext uri="{FF2B5EF4-FFF2-40B4-BE49-F238E27FC236}">
                      <a16:creationId xmlns:a16="http://schemas.microsoft.com/office/drawing/2014/main" id="{660C1BE5-CBD8-9507-95CB-BEDE9B4983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4" name="Line 67">
                  <a:extLst>
                    <a:ext uri="{FF2B5EF4-FFF2-40B4-BE49-F238E27FC236}">
                      <a16:creationId xmlns:a16="http://schemas.microsoft.com/office/drawing/2014/main" id="{33BB2861-1933-1ACC-2072-B53D7EACFD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5" name="Line 80">
                  <a:extLst>
                    <a:ext uri="{FF2B5EF4-FFF2-40B4-BE49-F238E27FC236}">
                      <a16:creationId xmlns:a16="http://schemas.microsoft.com/office/drawing/2014/main" id="{9D3F18B8-592E-9FBA-27DD-6245191309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6" name="Line 83">
                  <a:extLst>
                    <a:ext uri="{FF2B5EF4-FFF2-40B4-BE49-F238E27FC236}">
                      <a16:creationId xmlns:a16="http://schemas.microsoft.com/office/drawing/2014/main" id="{723BE47A-63E6-DB08-B479-CE5261920F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7" name="Line 86">
                  <a:extLst>
                    <a:ext uri="{FF2B5EF4-FFF2-40B4-BE49-F238E27FC236}">
                      <a16:creationId xmlns:a16="http://schemas.microsoft.com/office/drawing/2014/main" id="{8D708A68-F4FF-EDC2-2377-86B62AD09D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8" name="Line 89">
                  <a:extLst>
                    <a:ext uri="{FF2B5EF4-FFF2-40B4-BE49-F238E27FC236}">
                      <a16:creationId xmlns:a16="http://schemas.microsoft.com/office/drawing/2014/main" id="{6748BEC4-A831-38CB-D654-623CAF325D9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9" name="Group 58">
              <a:extLst>
                <a:ext uri="{FF2B5EF4-FFF2-40B4-BE49-F238E27FC236}">
                  <a16:creationId xmlns:a16="http://schemas.microsoft.com/office/drawing/2014/main" id="{4C6C953C-A360-1817-3519-97476B699EE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69" name="Group 68">
                <a:extLst>
                  <a:ext uri="{FF2B5EF4-FFF2-40B4-BE49-F238E27FC236}">
                    <a16:creationId xmlns:a16="http://schemas.microsoft.com/office/drawing/2014/main" id="{22C44E29-B1BD-0292-FE7B-7516DC5ACF5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73" name="Straight Connector 72">
                  <a:extLst>
                    <a:ext uri="{FF2B5EF4-FFF2-40B4-BE49-F238E27FC236}">
                      <a16:creationId xmlns:a16="http://schemas.microsoft.com/office/drawing/2014/main" id="{D6EED04B-A801-B3E0-B796-3EB2EA58236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7979D94-1926-7FEB-5CC6-702EF9E2633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5" name="Rectangle 30">
                  <a:extLst>
                    <a:ext uri="{FF2B5EF4-FFF2-40B4-BE49-F238E27FC236}">
                      <a16:creationId xmlns:a16="http://schemas.microsoft.com/office/drawing/2014/main" id="{9AA75A7A-E53A-0233-C98B-C04D2953DB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30">
                  <a:extLst>
                    <a:ext uri="{FF2B5EF4-FFF2-40B4-BE49-F238E27FC236}">
                      <a16:creationId xmlns:a16="http://schemas.microsoft.com/office/drawing/2014/main" id="{7E8C7B03-4A56-EF25-AA5B-9994482C9F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BE090634-E4BC-8196-7877-D707CB45B04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1" name="Freeform: Shape 73">
                  <a:extLst>
                    <a:ext uri="{FF2B5EF4-FFF2-40B4-BE49-F238E27FC236}">
                      <a16:creationId xmlns:a16="http://schemas.microsoft.com/office/drawing/2014/main" id="{8F51C8B9-9479-01E0-F6B5-8C92ED3D79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72" name="Freeform: Shape 74">
                  <a:extLst>
                    <a:ext uri="{FF2B5EF4-FFF2-40B4-BE49-F238E27FC236}">
                      <a16:creationId xmlns:a16="http://schemas.microsoft.com/office/drawing/2014/main" id="{1A8998AB-2533-6E70-617E-2AAC0F12EBA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60" name="Group 59">
              <a:extLst>
                <a:ext uri="{FF2B5EF4-FFF2-40B4-BE49-F238E27FC236}">
                  <a16:creationId xmlns:a16="http://schemas.microsoft.com/office/drawing/2014/main" id="{A4198AA1-1930-0C1B-DF82-F4695CE3879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61" name="Group 60">
                <a:extLst>
                  <a:ext uri="{FF2B5EF4-FFF2-40B4-BE49-F238E27FC236}">
                    <a16:creationId xmlns:a16="http://schemas.microsoft.com/office/drawing/2014/main" id="{F474BF9F-B5D9-7696-2F66-3F25A40857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66" name="Freeform 65">
                  <a:extLst>
                    <a:ext uri="{FF2B5EF4-FFF2-40B4-BE49-F238E27FC236}">
                      <a16:creationId xmlns:a16="http://schemas.microsoft.com/office/drawing/2014/main" id="{88FA26F8-779F-A601-79F2-CC2D82BCFF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66">
                  <a:extLst>
                    <a:ext uri="{FF2B5EF4-FFF2-40B4-BE49-F238E27FC236}">
                      <a16:creationId xmlns:a16="http://schemas.microsoft.com/office/drawing/2014/main" id="{EE241512-EA09-4E63-5B80-7AFB75DCAF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Line 70">
                  <a:extLst>
                    <a:ext uri="{FF2B5EF4-FFF2-40B4-BE49-F238E27FC236}">
                      <a16:creationId xmlns:a16="http://schemas.microsoft.com/office/drawing/2014/main" id="{B83492D5-57A6-FBBB-CF50-1784C8D327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2" name="Group 61">
                <a:extLst>
                  <a:ext uri="{FF2B5EF4-FFF2-40B4-BE49-F238E27FC236}">
                    <a16:creationId xmlns:a16="http://schemas.microsoft.com/office/drawing/2014/main" id="{31639602-8447-EF67-4E2F-8F075BFE357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63" name="Freeform 68">
                  <a:extLst>
                    <a:ext uri="{FF2B5EF4-FFF2-40B4-BE49-F238E27FC236}">
                      <a16:creationId xmlns:a16="http://schemas.microsoft.com/office/drawing/2014/main" id="{7D4A2AA0-D6C8-91C5-4BA7-88C8C6BA4E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4" name="Freeform 69">
                  <a:extLst>
                    <a:ext uri="{FF2B5EF4-FFF2-40B4-BE49-F238E27FC236}">
                      <a16:creationId xmlns:a16="http://schemas.microsoft.com/office/drawing/2014/main" id="{80339B30-7EE8-F62F-9AA7-CDB8130004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Line 70">
                  <a:extLst>
                    <a:ext uri="{FF2B5EF4-FFF2-40B4-BE49-F238E27FC236}">
                      <a16:creationId xmlns:a16="http://schemas.microsoft.com/office/drawing/2014/main" id="{26E866F8-D7C3-B9D9-2435-1B5FA19F49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99" name="Straight Connector 98">
            <a:extLst>
              <a:ext uri="{FF2B5EF4-FFF2-40B4-BE49-F238E27FC236}">
                <a16:creationId xmlns:a16="http://schemas.microsoft.com/office/drawing/2014/main" id="{FA12B7C8-641B-3498-17F8-7DD39AF98C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6000" y="437997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264664" y="4553712"/>
            <a:ext cx="7662672" cy="1636776"/>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968752" y="1188720"/>
            <a:ext cx="6254496" cy="2999232"/>
          </a:xfrm>
        </p:spPr>
        <p:txBody>
          <a:bodyPr anchor="b"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15297760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ntent with small lis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02336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dirty="0"/>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dirty="0"/>
          </a:p>
        </p:txBody>
      </p:sp>
      <p:grpSp>
        <p:nvGrpSpPr>
          <p:cNvPr id="6" name="Group 5">
            <a:extLst>
              <a:ext uri="{FF2B5EF4-FFF2-40B4-BE49-F238E27FC236}">
                <a16:creationId xmlns:a16="http://schemas.microsoft.com/office/drawing/2014/main" id="{0B6EF528-594F-556A-CD60-606594B5EB5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7" name="Freeform 64">
              <a:extLst>
                <a:ext uri="{FF2B5EF4-FFF2-40B4-BE49-F238E27FC236}">
                  <a16:creationId xmlns:a16="http://schemas.microsoft.com/office/drawing/2014/main" id="{BDE594A0-C605-05DF-4E16-3CBCD551FC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81">
              <a:extLst>
                <a:ext uri="{FF2B5EF4-FFF2-40B4-BE49-F238E27FC236}">
                  <a16:creationId xmlns:a16="http://schemas.microsoft.com/office/drawing/2014/main" id="{1562DBBC-D27A-04B4-3DE0-B4A3D18F6E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1">
              <a:extLst>
                <a:ext uri="{FF2B5EF4-FFF2-40B4-BE49-F238E27FC236}">
                  <a16:creationId xmlns:a16="http://schemas.microsoft.com/office/drawing/2014/main" id="{19098940-07AF-53FE-A889-D52535C683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13">
              <a:extLst>
                <a:ext uri="{FF2B5EF4-FFF2-40B4-BE49-F238E27FC236}">
                  <a16:creationId xmlns:a16="http://schemas.microsoft.com/office/drawing/2014/main" id="{6A5186D6-8D0A-8EED-0443-61432F58C48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84">
              <a:extLst>
                <a:ext uri="{FF2B5EF4-FFF2-40B4-BE49-F238E27FC236}">
                  <a16:creationId xmlns:a16="http://schemas.microsoft.com/office/drawing/2014/main" id="{A8142045-90C6-3C06-C658-F556B7A23E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87">
              <a:extLst>
                <a:ext uri="{FF2B5EF4-FFF2-40B4-BE49-F238E27FC236}">
                  <a16:creationId xmlns:a16="http://schemas.microsoft.com/office/drawing/2014/main" id="{001077E0-C656-C968-C9E9-3FA9976D76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0">
              <a:extLst>
                <a:ext uri="{FF2B5EF4-FFF2-40B4-BE49-F238E27FC236}">
                  <a16:creationId xmlns:a16="http://schemas.microsoft.com/office/drawing/2014/main" id="{37D03ED0-7FF4-4C75-B6D7-20D135AE437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59">
              <a:extLst>
                <a:ext uri="{FF2B5EF4-FFF2-40B4-BE49-F238E27FC236}">
                  <a16:creationId xmlns:a16="http://schemas.microsoft.com/office/drawing/2014/main" id="{3DEE59B3-D69B-65ED-AFF7-9948D8C3D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62">
              <a:extLst>
                <a:ext uri="{FF2B5EF4-FFF2-40B4-BE49-F238E27FC236}">
                  <a16:creationId xmlns:a16="http://schemas.microsoft.com/office/drawing/2014/main" id="{7B7DEFBA-E50A-8C73-7554-73D969A8691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65">
              <a:extLst>
                <a:ext uri="{FF2B5EF4-FFF2-40B4-BE49-F238E27FC236}">
                  <a16:creationId xmlns:a16="http://schemas.microsoft.com/office/drawing/2014/main" id="{BFC587AB-20A9-702A-A70E-C4E28BD76E2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79">
              <a:extLst>
                <a:ext uri="{FF2B5EF4-FFF2-40B4-BE49-F238E27FC236}">
                  <a16:creationId xmlns:a16="http://schemas.microsoft.com/office/drawing/2014/main" id="{D986BC4B-F530-ADAD-ED09-0774DF8B1B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82">
              <a:extLst>
                <a:ext uri="{FF2B5EF4-FFF2-40B4-BE49-F238E27FC236}">
                  <a16:creationId xmlns:a16="http://schemas.microsoft.com/office/drawing/2014/main" id="{951F9DD8-AD36-C9D1-EF7A-BD668B0CEC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85">
              <a:extLst>
                <a:ext uri="{FF2B5EF4-FFF2-40B4-BE49-F238E27FC236}">
                  <a16:creationId xmlns:a16="http://schemas.microsoft.com/office/drawing/2014/main" id="{4F08948B-FEE6-B607-4151-90BEE6EEC6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Freeform 23">
              <a:extLst>
                <a:ext uri="{FF2B5EF4-FFF2-40B4-BE49-F238E27FC236}">
                  <a16:creationId xmlns:a16="http://schemas.microsoft.com/office/drawing/2014/main" id="{3210488C-8EF3-8C1E-C938-F164A22E05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5" name="Group 24">
              <a:extLst>
                <a:ext uri="{FF2B5EF4-FFF2-40B4-BE49-F238E27FC236}">
                  <a16:creationId xmlns:a16="http://schemas.microsoft.com/office/drawing/2014/main" id="{8E955C9D-4C20-D5B8-4314-C3D862B849F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6" name="Line 63">
                <a:extLst>
                  <a:ext uri="{FF2B5EF4-FFF2-40B4-BE49-F238E27FC236}">
                    <a16:creationId xmlns:a16="http://schemas.microsoft.com/office/drawing/2014/main" id="{ED94D0DA-6022-CBE8-F3BB-33C6014E92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Line 66">
                <a:extLst>
                  <a:ext uri="{FF2B5EF4-FFF2-40B4-BE49-F238E27FC236}">
                    <a16:creationId xmlns:a16="http://schemas.microsoft.com/office/drawing/2014/main" id="{A929325D-F34D-6A1A-DE19-4840ACD4D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Line 67">
                <a:extLst>
                  <a:ext uri="{FF2B5EF4-FFF2-40B4-BE49-F238E27FC236}">
                    <a16:creationId xmlns:a16="http://schemas.microsoft.com/office/drawing/2014/main" id="{860F19A3-DF79-A7F2-0F4D-C3EA2B9F52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9" name="Line 80">
                <a:extLst>
                  <a:ext uri="{FF2B5EF4-FFF2-40B4-BE49-F238E27FC236}">
                    <a16:creationId xmlns:a16="http://schemas.microsoft.com/office/drawing/2014/main" id="{F34406AE-507E-602D-0447-9BA9E9B968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0" name="Line 83">
                <a:extLst>
                  <a:ext uri="{FF2B5EF4-FFF2-40B4-BE49-F238E27FC236}">
                    <a16:creationId xmlns:a16="http://schemas.microsoft.com/office/drawing/2014/main" id="{7324F077-0462-0854-1F7C-409BFBAC39A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1" name="Line 86">
                <a:extLst>
                  <a:ext uri="{FF2B5EF4-FFF2-40B4-BE49-F238E27FC236}">
                    <a16:creationId xmlns:a16="http://schemas.microsoft.com/office/drawing/2014/main" id="{EA974DE0-FE19-3CF6-0E4E-947F4E9285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2" name="Line 89">
                <a:extLst>
                  <a:ext uri="{FF2B5EF4-FFF2-40B4-BE49-F238E27FC236}">
                    <a16:creationId xmlns:a16="http://schemas.microsoft.com/office/drawing/2014/main" id="{84EAAB2B-6EB6-BAE0-59C4-64704C7F20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33" name="Group 32">
            <a:extLst>
              <a:ext uri="{FF2B5EF4-FFF2-40B4-BE49-F238E27FC236}">
                <a16:creationId xmlns:a16="http://schemas.microsoft.com/office/drawing/2014/main" id="{9FDCF00D-740A-E550-4193-58FFEEB67D4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34" name="Freeform 64">
              <a:extLst>
                <a:ext uri="{FF2B5EF4-FFF2-40B4-BE49-F238E27FC236}">
                  <a16:creationId xmlns:a16="http://schemas.microsoft.com/office/drawing/2014/main" id="{1A11072A-99AE-301C-C062-31AAF2AD90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81">
              <a:extLst>
                <a:ext uri="{FF2B5EF4-FFF2-40B4-BE49-F238E27FC236}">
                  <a16:creationId xmlns:a16="http://schemas.microsoft.com/office/drawing/2014/main" id="{5BE152B0-D24F-1EC7-D612-2505041057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1">
              <a:extLst>
                <a:ext uri="{FF2B5EF4-FFF2-40B4-BE49-F238E27FC236}">
                  <a16:creationId xmlns:a16="http://schemas.microsoft.com/office/drawing/2014/main" id="{05B71946-296F-92C5-5DB5-E20C4E1B02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78">
              <a:extLst>
                <a:ext uri="{FF2B5EF4-FFF2-40B4-BE49-F238E27FC236}">
                  <a16:creationId xmlns:a16="http://schemas.microsoft.com/office/drawing/2014/main" id="{FE40B9B7-8AE6-0829-F222-035B5CEBF0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4">
              <a:extLst>
                <a:ext uri="{FF2B5EF4-FFF2-40B4-BE49-F238E27FC236}">
                  <a16:creationId xmlns:a16="http://schemas.microsoft.com/office/drawing/2014/main" id="{9D95873C-1797-68CD-8369-43A29753C6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7">
              <a:extLst>
                <a:ext uri="{FF2B5EF4-FFF2-40B4-BE49-F238E27FC236}">
                  <a16:creationId xmlns:a16="http://schemas.microsoft.com/office/drawing/2014/main" id="{D9484E0A-EBF4-F3B9-49E0-7C30B0E7B1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0">
              <a:extLst>
                <a:ext uri="{FF2B5EF4-FFF2-40B4-BE49-F238E27FC236}">
                  <a16:creationId xmlns:a16="http://schemas.microsoft.com/office/drawing/2014/main" id="{E8F76E8D-4F44-399C-A755-AA6D11DA0EC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59">
              <a:extLst>
                <a:ext uri="{FF2B5EF4-FFF2-40B4-BE49-F238E27FC236}">
                  <a16:creationId xmlns:a16="http://schemas.microsoft.com/office/drawing/2014/main" id="{D7F1F9E9-B4FC-13F2-5351-5062D0679FF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62">
              <a:extLst>
                <a:ext uri="{FF2B5EF4-FFF2-40B4-BE49-F238E27FC236}">
                  <a16:creationId xmlns:a16="http://schemas.microsoft.com/office/drawing/2014/main" id="{82AFD47A-39F7-B763-21EC-F8236B0E64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65">
              <a:extLst>
                <a:ext uri="{FF2B5EF4-FFF2-40B4-BE49-F238E27FC236}">
                  <a16:creationId xmlns:a16="http://schemas.microsoft.com/office/drawing/2014/main" id="{8DF521CE-7542-7A4E-6F55-45B81DAFE53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79">
              <a:extLst>
                <a:ext uri="{FF2B5EF4-FFF2-40B4-BE49-F238E27FC236}">
                  <a16:creationId xmlns:a16="http://schemas.microsoft.com/office/drawing/2014/main" id="{B8CA85D2-9E55-B392-9BA6-8C8E9B5D18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82">
              <a:extLst>
                <a:ext uri="{FF2B5EF4-FFF2-40B4-BE49-F238E27FC236}">
                  <a16:creationId xmlns:a16="http://schemas.microsoft.com/office/drawing/2014/main" id="{BFB42FEA-9C8A-25D0-7350-B4B8C0F5D7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85">
              <a:extLst>
                <a:ext uri="{FF2B5EF4-FFF2-40B4-BE49-F238E27FC236}">
                  <a16:creationId xmlns:a16="http://schemas.microsoft.com/office/drawing/2014/main" id="{543CDFF4-A1F2-F88B-DB23-FF705DCB19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88">
              <a:extLst>
                <a:ext uri="{FF2B5EF4-FFF2-40B4-BE49-F238E27FC236}">
                  <a16:creationId xmlns:a16="http://schemas.microsoft.com/office/drawing/2014/main" id="{0F21293C-A1D7-94EB-896F-2A5BBA3775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8" name="Group 47">
              <a:extLst>
                <a:ext uri="{FF2B5EF4-FFF2-40B4-BE49-F238E27FC236}">
                  <a16:creationId xmlns:a16="http://schemas.microsoft.com/office/drawing/2014/main" id="{046BDE1D-03D6-5D82-4C5D-B9A69F9056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9" name="Line 63">
                <a:extLst>
                  <a:ext uri="{FF2B5EF4-FFF2-40B4-BE49-F238E27FC236}">
                    <a16:creationId xmlns:a16="http://schemas.microsoft.com/office/drawing/2014/main" id="{A9292CCA-C3C0-69E9-A547-BA5C02CF43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0" name="Line 66">
                <a:extLst>
                  <a:ext uri="{FF2B5EF4-FFF2-40B4-BE49-F238E27FC236}">
                    <a16:creationId xmlns:a16="http://schemas.microsoft.com/office/drawing/2014/main" id="{C783AFBE-DD7F-B527-4236-A1694DBC46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67">
                <a:extLst>
                  <a:ext uri="{FF2B5EF4-FFF2-40B4-BE49-F238E27FC236}">
                    <a16:creationId xmlns:a16="http://schemas.microsoft.com/office/drawing/2014/main" id="{B8945097-6C88-CEDE-656F-2B9BB6EBEC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80">
                <a:extLst>
                  <a:ext uri="{FF2B5EF4-FFF2-40B4-BE49-F238E27FC236}">
                    <a16:creationId xmlns:a16="http://schemas.microsoft.com/office/drawing/2014/main" id="{82400F36-39B8-67BE-3C3E-615B46577C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3" name="Line 83">
                <a:extLst>
                  <a:ext uri="{FF2B5EF4-FFF2-40B4-BE49-F238E27FC236}">
                    <a16:creationId xmlns:a16="http://schemas.microsoft.com/office/drawing/2014/main" id="{E6B024E3-D2F7-A32C-B2BC-5E6DC218E6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4" name="Line 86">
                <a:extLst>
                  <a:ext uri="{FF2B5EF4-FFF2-40B4-BE49-F238E27FC236}">
                    <a16:creationId xmlns:a16="http://schemas.microsoft.com/office/drawing/2014/main" id="{D15C6BBB-32C7-7813-F43E-8B6F86A05F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5" name="Line 89">
                <a:extLst>
                  <a:ext uri="{FF2B5EF4-FFF2-40B4-BE49-F238E27FC236}">
                    <a16:creationId xmlns:a16="http://schemas.microsoft.com/office/drawing/2014/main" id="{D1755EB0-41FE-45B9-11D8-7D13B40DB2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3886200" y="2103120"/>
            <a:ext cx="2761488"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812280" y="2103120"/>
            <a:ext cx="4855464"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886200" y="548640"/>
            <a:ext cx="8055864" cy="1132258"/>
          </a:xfrm>
        </p:spPr>
        <p:txBody>
          <a:bodyPr/>
          <a:lstStyle/>
          <a:p>
            <a:r>
              <a:rPr lang="en-US"/>
              <a:t>Click to edit Master title style</a:t>
            </a:r>
            <a:endParaRPr lang="en-US" dirty="0"/>
          </a:p>
        </p:txBody>
      </p:sp>
    </p:spTree>
    <p:extLst>
      <p:ext uri="{BB962C8B-B14F-4D97-AF65-F5344CB8AC3E}">
        <p14:creationId xmlns:p14="http://schemas.microsoft.com/office/powerpoint/2010/main" val="13828563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Content, medium ">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5" name="Straight Connector 4">
            <a:extLst>
              <a:ext uri="{FF2B5EF4-FFF2-40B4-BE49-F238E27FC236}">
                <a16:creationId xmlns:a16="http://schemas.microsoft.com/office/drawing/2014/main" id="{E25BFD2D-23AC-20F2-5D2E-B6D208328ECC}"/>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852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3F519321-39F6-08F8-D905-9315EEB0CD73}"/>
              </a:ext>
            </a:extLst>
          </p:cNvPr>
          <p:cNvSpPr>
            <a:spLocks noGrp="1"/>
          </p:cNvSpPr>
          <p:nvPr>
            <p:ph idx="13"/>
          </p:nvPr>
        </p:nvSpPr>
        <p:spPr>
          <a:xfrm>
            <a:off x="4912504" y="2103120"/>
            <a:ext cx="6353721"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103120"/>
            <a:ext cx="4105656"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548640"/>
            <a:ext cx="10653578" cy="1133856"/>
          </a:xfrm>
        </p:spPr>
        <p:txBody>
          <a:bodyPr/>
          <a:lstStyle/>
          <a:p>
            <a:r>
              <a:rPr lang="en-US"/>
              <a:t>Click to edit Master title style</a:t>
            </a:r>
            <a:endParaRPr lang="en-US" dirty="0"/>
          </a:p>
        </p:txBody>
      </p:sp>
    </p:spTree>
    <p:extLst>
      <p:ext uri="{BB962C8B-B14F-4D97-AF65-F5344CB8AC3E}">
        <p14:creationId xmlns:p14="http://schemas.microsoft.com/office/powerpoint/2010/main" val="340028761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Content, medium and small">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29184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dirty="0"/>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dirty="0"/>
          </a:p>
        </p:txBody>
      </p:sp>
      <p:grpSp>
        <p:nvGrpSpPr>
          <p:cNvPr id="5" name="Group 4">
            <a:extLst>
              <a:ext uri="{FF2B5EF4-FFF2-40B4-BE49-F238E27FC236}">
                <a16:creationId xmlns:a16="http://schemas.microsoft.com/office/drawing/2014/main" id="{97137302-1A69-A674-9207-8CE8198A06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56" name="Group 55">
              <a:extLst>
                <a:ext uri="{FF2B5EF4-FFF2-40B4-BE49-F238E27FC236}">
                  <a16:creationId xmlns:a16="http://schemas.microsoft.com/office/drawing/2014/main" id="{B43369CA-62CD-EFB9-F8C2-68C1BCD6EC2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62" name="Group 61">
                <a:extLst>
                  <a:ext uri="{FF2B5EF4-FFF2-40B4-BE49-F238E27FC236}">
                    <a16:creationId xmlns:a16="http://schemas.microsoft.com/office/drawing/2014/main" id="{8FA50491-D373-0AFC-CE50-F518ECA46DD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6" name="Straight Connector 65">
                  <a:extLst>
                    <a:ext uri="{FF2B5EF4-FFF2-40B4-BE49-F238E27FC236}">
                      <a16:creationId xmlns:a16="http://schemas.microsoft.com/office/drawing/2014/main" id="{AFF2448E-C192-A06F-DBEF-437DA4064D6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DC852C2-6D36-18EB-486A-91FF579FD9E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8" name="Rectangle 30">
                  <a:extLst>
                    <a:ext uri="{FF2B5EF4-FFF2-40B4-BE49-F238E27FC236}">
                      <a16:creationId xmlns:a16="http://schemas.microsoft.com/office/drawing/2014/main" id="{5D1F5E1F-9C25-6F79-0034-ECFD7E7E1B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30">
                  <a:extLst>
                    <a:ext uri="{FF2B5EF4-FFF2-40B4-BE49-F238E27FC236}">
                      <a16:creationId xmlns:a16="http://schemas.microsoft.com/office/drawing/2014/main" id="{8E0167A9-E300-611A-4F64-09498C5CB97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3" name="Group 62">
                <a:extLst>
                  <a:ext uri="{FF2B5EF4-FFF2-40B4-BE49-F238E27FC236}">
                    <a16:creationId xmlns:a16="http://schemas.microsoft.com/office/drawing/2014/main" id="{20AE9D26-A58B-403A-D1B3-F2290AC2D0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4" name="Freeform: Shape 101">
                  <a:extLst>
                    <a:ext uri="{FF2B5EF4-FFF2-40B4-BE49-F238E27FC236}">
                      <a16:creationId xmlns:a16="http://schemas.microsoft.com/office/drawing/2014/main" id="{697E4BC1-0F47-C193-5BDC-59411573A0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5" name="Freeform: Shape 102">
                  <a:extLst>
                    <a:ext uri="{FF2B5EF4-FFF2-40B4-BE49-F238E27FC236}">
                      <a16:creationId xmlns:a16="http://schemas.microsoft.com/office/drawing/2014/main" id="{E43A0334-0484-A6AE-CF29-99DD4D8DC6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7" name="Group 56">
              <a:extLst>
                <a:ext uri="{FF2B5EF4-FFF2-40B4-BE49-F238E27FC236}">
                  <a16:creationId xmlns:a16="http://schemas.microsoft.com/office/drawing/2014/main" id="{1FD5042A-523C-577E-CE90-02AE84021D7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8" name="Group 57">
                <a:extLst>
                  <a:ext uri="{FF2B5EF4-FFF2-40B4-BE49-F238E27FC236}">
                    <a16:creationId xmlns:a16="http://schemas.microsoft.com/office/drawing/2014/main" id="{FCF07F39-DA9C-6FAF-9EA8-4D4A65B156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60" name="Freeform 68">
                  <a:extLst>
                    <a:ext uri="{FF2B5EF4-FFF2-40B4-BE49-F238E27FC236}">
                      <a16:creationId xmlns:a16="http://schemas.microsoft.com/office/drawing/2014/main" id="{DA113724-CD7E-E37F-E63F-4629E8A765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1" name="Freeform 69">
                  <a:extLst>
                    <a:ext uri="{FF2B5EF4-FFF2-40B4-BE49-F238E27FC236}">
                      <a16:creationId xmlns:a16="http://schemas.microsoft.com/office/drawing/2014/main" id="{9F4E16DF-B699-C661-9242-6E15F66C00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9" name="Line 70">
                <a:extLst>
                  <a:ext uri="{FF2B5EF4-FFF2-40B4-BE49-F238E27FC236}">
                    <a16:creationId xmlns:a16="http://schemas.microsoft.com/office/drawing/2014/main" id="{2F9EA502-750D-9DB3-7B70-A2D55DDAE4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70" name="Group 69">
            <a:extLst>
              <a:ext uri="{FF2B5EF4-FFF2-40B4-BE49-F238E27FC236}">
                <a16:creationId xmlns:a16="http://schemas.microsoft.com/office/drawing/2014/main" id="{362BD590-B46E-92B9-05F7-0C75E9DEDA2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71" name="Group 70">
              <a:extLst>
                <a:ext uri="{FF2B5EF4-FFF2-40B4-BE49-F238E27FC236}">
                  <a16:creationId xmlns:a16="http://schemas.microsoft.com/office/drawing/2014/main" id="{0B865310-A190-5FB1-97CF-9A5B2A8C4AA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77" name="Group 76">
                <a:extLst>
                  <a:ext uri="{FF2B5EF4-FFF2-40B4-BE49-F238E27FC236}">
                    <a16:creationId xmlns:a16="http://schemas.microsoft.com/office/drawing/2014/main" id="{4ADBA304-54CD-A7C8-0C30-7B053ECA750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81" name="Straight Connector 80">
                  <a:extLst>
                    <a:ext uri="{FF2B5EF4-FFF2-40B4-BE49-F238E27FC236}">
                      <a16:creationId xmlns:a16="http://schemas.microsoft.com/office/drawing/2014/main" id="{AE1B8768-B33A-E9C1-4A7F-A8599374B57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E5A642F-F01B-7FF7-0B82-3DFACE0BED2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3" name="Rectangle 30">
                  <a:extLst>
                    <a:ext uri="{FF2B5EF4-FFF2-40B4-BE49-F238E27FC236}">
                      <a16:creationId xmlns:a16="http://schemas.microsoft.com/office/drawing/2014/main" id="{B1DD1374-65C5-4D20-D0A5-A741C8B92E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30">
                  <a:extLst>
                    <a:ext uri="{FF2B5EF4-FFF2-40B4-BE49-F238E27FC236}">
                      <a16:creationId xmlns:a16="http://schemas.microsoft.com/office/drawing/2014/main" id="{2908938F-65F1-DE57-170B-D7155586EB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8" name="Group 77">
                <a:extLst>
                  <a:ext uri="{FF2B5EF4-FFF2-40B4-BE49-F238E27FC236}">
                    <a16:creationId xmlns:a16="http://schemas.microsoft.com/office/drawing/2014/main" id="{3577E40B-69CF-7DED-7AEA-AB34624C216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9" name="Freeform: Shape 116">
                  <a:extLst>
                    <a:ext uri="{FF2B5EF4-FFF2-40B4-BE49-F238E27FC236}">
                      <a16:creationId xmlns:a16="http://schemas.microsoft.com/office/drawing/2014/main" id="{DADAA6BE-8977-81AB-2C67-F7241243FD0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80" name="Freeform: Shape 117">
                  <a:extLst>
                    <a:ext uri="{FF2B5EF4-FFF2-40B4-BE49-F238E27FC236}">
                      <a16:creationId xmlns:a16="http://schemas.microsoft.com/office/drawing/2014/main" id="{5AC24CAA-95C1-7FD3-5AB8-3C432D57C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72" name="Group 71">
              <a:extLst>
                <a:ext uri="{FF2B5EF4-FFF2-40B4-BE49-F238E27FC236}">
                  <a16:creationId xmlns:a16="http://schemas.microsoft.com/office/drawing/2014/main" id="{D91B96DC-EC78-9E05-76AD-2F5F9A64137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73" name="Group 72">
                <a:extLst>
                  <a:ext uri="{FF2B5EF4-FFF2-40B4-BE49-F238E27FC236}">
                    <a16:creationId xmlns:a16="http://schemas.microsoft.com/office/drawing/2014/main" id="{9AE00820-76F8-8379-C974-DA3B12413DD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75" name="Freeform 68">
                  <a:extLst>
                    <a:ext uri="{FF2B5EF4-FFF2-40B4-BE49-F238E27FC236}">
                      <a16:creationId xmlns:a16="http://schemas.microsoft.com/office/drawing/2014/main" id="{3C3DFD7B-01BF-EA56-D869-B675F4D794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69">
                  <a:extLst>
                    <a:ext uri="{FF2B5EF4-FFF2-40B4-BE49-F238E27FC236}">
                      <a16:creationId xmlns:a16="http://schemas.microsoft.com/office/drawing/2014/main" id="{C0D4FAE5-A195-9D19-6619-5E6610DB85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74" name="Line 70">
                <a:extLst>
                  <a:ext uri="{FF2B5EF4-FFF2-40B4-BE49-F238E27FC236}">
                    <a16:creationId xmlns:a16="http://schemas.microsoft.com/office/drawing/2014/main" id="{4309EA9D-766D-ADEE-C3C2-457231463C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3154680" y="2103120"/>
            <a:ext cx="5596128"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8942832" y="2103120"/>
            <a:ext cx="2679192"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154680" y="548640"/>
            <a:ext cx="8467344" cy="1132258"/>
          </a:xfrm>
        </p:spPr>
        <p:txBody>
          <a:bodyPr/>
          <a:lstStyle/>
          <a:p>
            <a:r>
              <a:rPr lang="en-US"/>
              <a:t>Click to edit Master title style</a:t>
            </a:r>
            <a:endParaRPr lang="en-US" dirty="0"/>
          </a:p>
        </p:txBody>
      </p:sp>
    </p:spTree>
    <p:extLst>
      <p:ext uri="{BB962C8B-B14F-4D97-AF65-F5344CB8AC3E}">
        <p14:creationId xmlns:p14="http://schemas.microsoft.com/office/powerpoint/2010/main" val="4332986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Centered to right with graphic">
    <p:bg>
      <p:bgPr>
        <a:solidFill>
          <a:schemeClr val="tx2"/>
        </a:solidFill>
        <a:effectLst/>
      </p:bgPr>
    </p:bg>
    <p:spTree>
      <p:nvGrpSpPr>
        <p:cNvPr id="1" name=""/>
        <p:cNvGrpSpPr/>
        <p:nvPr/>
      </p:nvGrpSpPr>
      <p:grpSpPr>
        <a:xfrm>
          <a:off x="0" y="0"/>
          <a:ext cx="0" cy="0"/>
          <a:chOff x="0" y="0"/>
          <a:chExt cx="0" cy="0"/>
        </a:xfrm>
      </p:grpSpPr>
      <p:grpSp>
        <p:nvGrpSpPr>
          <p:cNvPr id="116" name="Group 115">
            <a:extLst>
              <a:ext uri="{FF2B5EF4-FFF2-40B4-BE49-F238E27FC236}">
                <a16:creationId xmlns:a16="http://schemas.microsoft.com/office/drawing/2014/main" id="{E95DA05C-5BDC-E236-6877-F08CFFF1B12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117" name="Group 116">
              <a:extLst>
                <a:ext uri="{FF2B5EF4-FFF2-40B4-BE49-F238E27FC236}">
                  <a16:creationId xmlns:a16="http://schemas.microsoft.com/office/drawing/2014/main" id="{8651FB6D-0972-8140-7465-2DCF2E109A5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218" name="Freeform 76">
                <a:extLst>
                  <a:ext uri="{FF2B5EF4-FFF2-40B4-BE49-F238E27FC236}">
                    <a16:creationId xmlns:a16="http://schemas.microsoft.com/office/drawing/2014/main" id="{7E086D75-9743-53BC-1DD7-198CFD9C892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9" name="Freeform 77">
                <a:extLst>
                  <a:ext uri="{FF2B5EF4-FFF2-40B4-BE49-F238E27FC236}">
                    <a16:creationId xmlns:a16="http://schemas.microsoft.com/office/drawing/2014/main" id="{CD5E912F-7A21-10C2-206A-A951CF17A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20" name="Group 219">
                <a:extLst>
                  <a:ext uri="{FF2B5EF4-FFF2-40B4-BE49-F238E27FC236}">
                    <a16:creationId xmlns:a16="http://schemas.microsoft.com/office/drawing/2014/main" id="{3EF2C449-28EF-B31B-F37F-F48AFFC6E56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221" name="Line 90">
                  <a:extLst>
                    <a:ext uri="{FF2B5EF4-FFF2-40B4-BE49-F238E27FC236}">
                      <a16:creationId xmlns:a16="http://schemas.microsoft.com/office/drawing/2014/main" id="{FBA3E19D-5127-0C50-DF33-61BF12EE7A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22" name="Freeform 91">
                  <a:extLst>
                    <a:ext uri="{FF2B5EF4-FFF2-40B4-BE49-F238E27FC236}">
                      <a16:creationId xmlns:a16="http://schemas.microsoft.com/office/drawing/2014/main" id="{F483D148-4CD8-DB6D-DE83-BB4555CA626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23" name="Freeform 92">
                  <a:extLst>
                    <a:ext uri="{FF2B5EF4-FFF2-40B4-BE49-F238E27FC236}">
                      <a16:creationId xmlns:a16="http://schemas.microsoft.com/office/drawing/2014/main" id="{4BDC03C8-821E-C7E5-946F-C08D10AC82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24" name="Freeform 93">
                  <a:extLst>
                    <a:ext uri="{FF2B5EF4-FFF2-40B4-BE49-F238E27FC236}">
                      <a16:creationId xmlns:a16="http://schemas.microsoft.com/office/drawing/2014/main" id="{05C029AA-87C8-BD5E-5644-BA5E2557FD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18" name="Group 117">
              <a:extLst>
                <a:ext uri="{FF2B5EF4-FFF2-40B4-BE49-F238E27FC236}">
                  <a16:creationId xmlns:a16="http://schemas.microsoft.com/office/drawing/2014/main" id="{83DF9600-D083-3A7B-A68B-349FE4615DC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69" name="Group 168">
                <a:extLst>
                  <a:ext uri="{FF2B5EF4-FFF2-40B4-BE49-F238E27FC236}">
                    <a16:creationId xmlns:a16="http://schemas.microsoft.com/office/drawing/2014/main" id="{9EE69DB6-9C48-191C-288C-CCA7C121E19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96" name="Freeform 64">
                  <a:extLst>
                    <a:ext uri="{FF2B5EF4-FFF2-40B4-BE49-F238E27FC236}">
                      <a16:creationId xmlns:a16="http://schemas.microsoft.com/office/drawing/2014/main" id="{626A26EF-9510-527C-94AC-665E781B67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7" name="Freeform 81">
                  <a:extLst>
                    <a:ext uri="{FF2B5EF4-FFF2-40B4-BE49-F238E27FC236}">
                      <a16:creationId xmlns:a16="http://schemas.microsoft.com/office/drawing/2014/main" id="{0D78064D-1F3C-D949-681A-7E5BD3A215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8" name="Freeform 61">
                  <a:extLst>
                    <a:ext uri="{FF2B5EF4-FFF2-40B4-BE49-F238E27FC236}">
                      <a16:creationId xmlns:a16="http://schemas.microsoft.com/office/drawing/2014/main" id="{468DBF6B-EE4D-FD32-9EB5-59A21EAF61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9" name="Freeform 78">
                  <a:extLst>
                    <a:ext uri="{FF2B5EF4-FFF2-40B4-BE49-F238E27FC236}">
                      <a16:creationId xmlns:a16="http://schemas.microsoft.com/office/drawing/2014/main" id="{CE841B3D-6F2D-6644-B992-6E36B242FA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0" name="Freeform 84">
                  <a:extLst>
                    <a:ext uri="{FF2B5EF4-FFF2-40B4-BE49-F238E27FC236}">
                      <a16:creationId xmlns:a16="http://schemas.microsoft.com/office/drawing/2014/main" id="{63CCD5DF-4BEB-9911-F0DD-9BB49B52928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1" name="Freeform 87">
                  <a:extLst>
                    <a:ext uri="{FF2B5EF4-FFF2-40B4-BE49-F238E27FC236}">
                      <a16:creationId xmlns:a16="http://schemas.microsoft.com/office/drawing/2014/main" id="{EF7D7DB2-4820-FABA-91EC-ED82DB7E8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2" name="Freeform 60">
                  <a:extLst>
                    <a:ext uri="{FF2B5EF4-FFF2-40B4-BE49-F238E27FC236}">
                      <a16:creationId xmlns:a16="http://schemas.microsoft.com/office/drawing/2014/main" id="{94DCA28B-1E0C-2A00-B3D1-4C257B0CEA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3" name="Freeform 59">
                  <a:extLst>
                    <a:ext uri="{FF2B5EF4-FFF2-40B4-BE49-F238E27FC236}">
                      <a16:creationId xmlns:a16="http://schemas.microsoft.com/office/drawing/2014/main" id="{75B53CA2-9F51-E1C0-66AF-BA2FB02DAE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4" name="Freeform 62">
                  <a:extLst>
                    <a:ext uri="{FF2B5EF4-FFF2-40B4-BE49-F238E27FC236}">
                      <a16:creationId xmlns:a16="http://schemas.microsoft.com/office/drawing/2014/main" id="{782EC5BD-A6C8-0117-73C6-5044C1F9FD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5" name="Freeform 65">
                  <a:extLst>
                    <a:ext uri="{FF2B5EF4-FFF2-40B4-BE49-F238E27FC236}">
                      <a16:creationId xmlns:a16="http://schemas.microsoft.com/office/drawing/2014/main" id="{82023CE3-CE94-7A4D-8736-7AA10E099C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6" name="Freeform 79">
                  <a:extLst>
                    <a:ext uri="{FF2B5EF4-FFF2-40B4-BE49-F238E27FC236}">
                      <a16:creationId xmlns:a16="http://schemas.microsoft.com/office/drawing/2014/main" id="{2D67D40F-2724-3FA8-06CF-71768FBF20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7" name="Freeform 82">
                  <a:extLst>
                    <a:ext uri="{FF2B5EF4-FFF2-40B4-BE49-F238E27FC236}">
                      <a16:creationId xmlns:a16="http://schemas.microsoft.com/office/drawing/2014/main" id="{39EA6125-BB06-D1DD-50E2-D330AD2289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8" name="Freeform 85">
                  <a:extLst>
                    <a:ext uri="{FF2B5EF4-FFF2-40B4-BE49-F238E27FC236}">
                      <a16:creationId xmlns:a16="http://schemas.microsoft.com/office/drawing/2014/main" id="{F6141C5F-9D29-B3C7-D584-3FDFE755FA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9" name="Freeform 88">
                  <a:extLst>
                    <a:ext uri="{FF2B5EF4-FFF2-40B4-BE49-F238E27FC236}">
                      <a16:creationId xmlns:a16="http://schemas.microsoft.com/office/drawing/2014/main" id="{216852A2-E8DA-AC06-9627-4280AE4CA8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10" name="Group 209">
                  <a:extLst>
                    <a:ext uri="{FF2B5EF4-FFF2-40B4-BE49-F238E27FC236}">
                      <a16:creationId xmlns:a16="http://schemas.microsoft.com/office/drawing/2014/main" id="{3AC5C367-3E02-D135-33AE-86AB80CAE62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11" name="Line 63">
                    <a:extLst>
                      <a:ext uri="{FF2B5EF4-FFF2-40B4-BE49-F238E27FC236}">
                        <a16:creationId xmlns:a16="http://schemas.microsoft.com/office/drawing/2014/main" id="{EBE16287-7713-A96E-61F2-60F12FEB3F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2" name="Line 66">
                    <a:extLst>
                      <a:ext uri="{FF2B5EF4-FFF2-40B4-BE49-F238E27FC236}">
                        <a16:creationId xmlns:a16="http://schemas.microsoft.com/office/drawing/2014/main" id="{C1331C86-27B1-4D23-911F-4BA30E000F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3" name="Line 67">
                    <a:extLst>
                      <a:ext uri="{FF2B5EF4-FFF2-40B4-BE49-F238E27FC236}">
                        <a16:creationId xmlns:a16="http://schemas.microsoft.com/office/drawing/2014/main" id="{D117318C-4D30-E712-7268-49ED87C37A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4" name="Line 80">
                    <a:extLst>
                      <a:ext uri="{FF2B5EF4-FFF2-40B4-BE49-F238E27FC236}">
                        <a16:creationId xmlns:a16="http://schemas.microsoft.com/office/drawing/2014/main" id="{E0A3AEBE-02C6-F58C-7737-E7773CA959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5" name="Line 83">
                    <a:extLst>
                      <a:ext uri="{FF2B5EF4-FFF2-40B4-BE49-F238E27FC236}">
                        <a16:creationId xmlns:a16="http://schemas.microsoft.com/office/drawing/2014/main" id="{5CB81C54-9B93-E8B9-5379-917700E7DE5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6" name="Line 86">
                    <a:extLst>
                      <a:ext uri="{FF2B5EF4-FFF2-40B4-BE49-F238E27FC236}">
                        <a16:creationId xmlns:a16="http://schemas.microsoft.com/office/drawing/2014/main" id="{C387BAA6-6EDE-8DFE-18F8-FD15661F513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7" name="Line 89">
                    <a:extLst>
                      <a:ext uri="{FF2B5EF4-FFF2-40B4-BE49-F238E27FC236}">
                        <a16:creationId xmlns:a16="http://schemas.microsoft.com/office/drawing/2014/main" id="{358CAF63-13A5-5BDC-8C2C-6A2D9E812B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70" name="Group 169">
                <a:extLst>
                  <a:ext uri="{FF2B5EF4-FFF2-40B4-BE49-F238E27FC236}">
                    <a16:creationId xmlns:a16="http://schemas.microsoft.com/office/drawing/2014/main" id="{DB6D66A8-B714-B495-8C8F-2DD55609D3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8" name="Group 187">
                  <a:extLst>
                    <a:ext uri="{FF2B5EF4-FFF2-40B4-BE49-F238E27FC236}">
                      <a16:creationId xmlns:a16="http://schemas.microsoft.com/office/drawing/2014/main" id="{61E85C74-CEAD-03CF-6BDA-96FFD7746BD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2" name="Straight Connector 191">
                    <a:extLst>
                      <a:ext uri="{FF2B5EF4-FFF2-40B4-BE49-F238E27FC236}">
                        <a16:creationId xmlns:a16="http://schemas.microsoft.com/office/drawing/2014/main" id="{B1175C6A-2CAF-E5D9-8BA6-05E39D64F5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C1CD4035-1619-3CC4-43DB-98C1AD3419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94" name="Rectangle 30">
                    <a:extLst>
                      <a:ext uri="{FF2B5EF4-FFF2-40B4-BE49-F238E27FC236}">
                        <a16:creationId xmlns:a16="http://schemas.microsoft.com/office/drawing/2014/main" id="{13AA21C6-B181-3609-0808-F25C6F7BACE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5" name="Rectangle 30">
                    <a:extLst>
                      <a:ext uri="{FF2B5EF4-FFF2-40B4-BE49-F238E27FC236}">
                        <a16:creationId xmlns:a16="http://schemas.microsoft.com/office/drawing/2014/main" id="{78713AFA-796F-39D3-3B84-2064D22FC1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9" name="Group 188">
                  <a:extLst>
                    <a:ext uri="{FF2B5EF4-FFF2-40B4-BE49-F238E27FC236}">
                      <a16:creationId xmlns:a16="http://schemas.microsoft.com/office/drawing/2014/main" id="{96EB4BD9-BF72-4C01-A716-9B336FED260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90" name="Freeform: Shape 166">
                    <a:extLst>
                      <a:ext uri="{FF2B5EF4-FFF2-40B4-BE49-F238E27FC236}">
                        <a16:creationId xmlns:a16="http://schemas.microsoft.com/office/drawing/2014/main" id="{61421A63-38F7-A4D6-09FB-94A0505B57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91" name="Freeform: Shape 167">
                    <a:extLst>
                      <a:ext uri="{FF2B5EF4-FFF2-40B4-BE49-F238E27FC236}">
                        <a16:creationId xmlns:a16="http://schemas.microsoft.com/office/drawing/2014/main" id="{ECCC563E-6C2B-D959-466C-5839F44998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71" name="Group 170">
                <a:extLst>
                  <a:ext uri="{FF2B5EF4-FFF2-40B4-BE49-F238E27FC236}">
                    <a16:creationId xmlns:a16="http://schemas.microsoft.com/office/drawing/2014/main" id="{B396CE50-3451-0D4E-DE44-E7B8EB58C81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84" name="Group 183">
                  <a:extLst>
                    <a:ext uri="{FF2B5EF4-FFF2-40B4-BE49-F238E27FC236}">
                      <a16:creationId xmlns:a16="http://schemas.microsoft.com/office/drawing/2014/main" id="{1A4E7333-089C-A147-B2DA-1AB80048804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86" name="Freeform 68">
                    <a:extLst>
                      <a:ext uri="{FF2B5EF4-FFF2-40B4-BE49-F238E27FC236}">
                        <a16:creationId xmlns:a16="http://schemas.microsoft.com/office/drawing/2014/main" id="{CB4C3FA2-B8C4-849A-8FEF-FD4156479F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7" name="Freeform 69">
                    <a:extLst>
                      <a:ext uri="{FF2B5EF4-FFF2-40B4-BE49-F238E27FC236}">
                        <a16:creationId xmlns:a16="http://schemas.microsoft.com/office/drawing/2014/main" id="{A7352DFB-83B4-394B-1682-9EDCDFBBC14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85" name="Line 70">
                  <a:extLst>
                    <a:ext uri="{FF2B5EF4-FFF2-40B4-BE49-F238E27FC236}">
                      <a16:creationId xmlns:a16="http://schemas.microsoft.com/office/drawing/2014/main" id="{6E82FC69-29C3-EF60-F943-47D34C4A8DF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2" name="Group 171">
                <a:extLst>
                  <a:ext uri="{FF2B5EF4-FFF2-40B4-BE49-F238E27FC236}">
                    <a16:creationId xmlns:a16="http://schemas.microsoft.com/office/drawing/2014/main" id="{C48F4876-42E0-223A-3649-665DEE9E0F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81" name="Freeform 68">
                  <a:extLst>
                    <a:ext uri="{FF2B5EF4-FFF2-40B4-BE49-F238E27FC236}">
                      <a16:creationId xmlns:a16="http://schemas.microsoft.com/office/drawing/2014/main" id="{15F6C0DC-E8E7-D1B8-D0FE-B80BCBC061B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9">
                  <a:extLst>
                    <a:ext uri="{FF2B5EF4-FFF2-40B4-BE49-F238E27FC236}">
                      <a16:creationId xmlns:a16="http://schemas.microsoft.com/office/drawing/2014/main" id="{B516BD6E-1879-9612-82A2-E75657EECA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Line 70">
                  <a:extLst>
                    <a:ext uri="{FF2B5EF4-FFF2-40B4-BE49-F238E27FC236}">
                      <a16:creationId xmlns:a16="http://schemas.microsoft.com/office/drawing/2014/main" id="{3B72CF41-9E67-C139-D4F4-708E1FED121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3" name="Group 172">
                <a:extLst>
                  <a:ext uri="{FF2B5EF4-FFF2-40B4-BE49-F238E27FC236}">
                    <a16:creationId xmlns:a16="http://schemas.microsoft.com/office/drawing/2014/main" id="{D4A0D3CA-6656-7719-5E51-F8DEAFB5E20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74" name="Group 173">
                  <a:extLst>
                    <a:ext uri="{FF2B5EF4-FFF2-40B4-BE49-F238E27FC236}">
                      <a16:creationId xmlns:a16="http://schemas.microsoft.com/office/drawing/2014/main" id="{02369867-43D8-C03F-DC63-20E1FBDD84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79" name="Freeform: Shape 155">
                    <a:extLst>
                      <a:ext uri="{FF2B5EF4-FFF2-40B4-BE49-F238E27FC236}">
                        <a16:creationId xmlns:a16="http://schemas.microsoft.com/office/drawing/2014/main" id="{5EB569C4-169F-34BC-FEBB-30949323C6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0" name="Freeform: Shape 156">
                    <a:extLst>
                      <a:ext uri="{FF2B5EF4-FFF2-40B4-BE49-F238E27FC236}">
                        <a16:creationId xmlns:a16="http://schemas.microsoft.com/office/drawing/2014/main" id="{41F4F8D6-C404-EC22-F096-2B91365DE1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75" name="Group 174">
                  <a:extLst>
                    <a:ext uri="{FF2B5EF4-FFF2-40B4-BE49-F238E27FC236}">
                      <a16:creationId xmlns:a16="http://schemas.microsoft.com/office/drawing/2014/main" id="{EA3600A3-1B5E-10C1-7E46-1089C36C461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76" name="Straight Connector 175">
                    <a:extLst>
                      <a:ext uri="{FF2B5EF4-FFF2-40B4-BE49-F238E27FC236}">
                        <a16:creationId xmlns:a16="http://schemas.microsoft.com/office/drawing/2014/main" id="{39783C63-0A70-AAF8-E84E-F3069F9F4D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7" name="Rectangle 5">
                    <a:extLst>
                      <a:ext uri="{FF2B5EF4-FFF2-40B4-BE49-F238E27FC236}">
                        <a16:creationId xmlns:a16="http://schemas.microsoft.com/office/drawing/2014/main" id="{DD8543D5-4CE1-28E0-BDF7-8FF778D9173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8" name="Rectangle 5">
                    <a:extLst>
                      <a:ext uri="{FF2B5EF4-FFF2-40B4-BE49-F238E27FC236}">
                        <a16:creationId xmlns:a16="http://schemas.microsoft.com/office/drawing/2014/main" id="{83A10480-7B05-4D18-4C67-749A22F0EF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119" name="Group 118">
              <a:extLst>
                <a:ext uri="{FF2B5EF4-FFF2-40B4-BE49-F238E27FC236}">
                  <a16:creationId xmlns:a16="http://schemas.microsoft.com/office/drawing/2014/main" id="{0778306E-7567-105B-49C5-D0B47055F21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120" name="Group 119">
                <a:extLst>
                  <a:ext uri="{FF2B5EF4-FFF2-40B4-BE49-F238E27FC236}">
                    <a16:creationId xmlns:a16="http://schemas.microsoft.com/office/drawing/2014/main" id="{B8B10F73-CC21-DBBD-42AF-359FCE2ED5D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47" name="Freeform 64">
                  <a:extLst>
                    <a:ext uri="{FF2B5EF4-FFF2-40B4-BE49-F238E27FC236}">
                      <a16:creationId xmlns:a16="http://schemas.microsoft.com/office/drawing/2014/main" id="{1192E8BD-2D2D-62F3-5E55-8A1067953D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8" name="Freeform 81">
                  <a:extLst>
                    <a:ext uri="{FF2B5EF4-FFF2-40B4-BE49-F238E27FC236}">
                      <a16:creationId xmlns:a16="http://schemas.microsoft.com/office/drawing/2014/main" id="{4E36EAEE-1668-5BC8-35EE-52A6B476EF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9" name="Freeform 61">
                  <a:extLst>
                    <a:ext uri="{FF2B5EF4-FFF2-40B4-BE49-F238E27FC236}">
                      <a16:creationId xmlns:a16="http://schemas.microsoft.com/office/drawing/2014/main" id="{A98F5D93-DAE9-B837-43F4-3001654BFF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0" name="Freeform 78">
                  <a:extLst>
                    <a:ext uri="{FF2B5EF4-FFF2-40B4-BE49-F238E27FC236}">
                      <a16:creationId xmlns:a16="http://schemas.microsoft.com/office/drawing/2014/main" id="{A22B5A1D-F5FD-570A-31A9-B5B6001FD6D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1" name="Freeform 84">
                  <a:extLst>
                    <a:ext uri="{FF2B5EF4-FFF2-40B4-BE49-F238E27FC236}">
                      <a16:creationId xmlns:a16="http://schemas.microsoft.com/office/drawing/2014/main" id="{DFDA00A4-4741-8A3E-37E1-5944D9128FC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2" name="Freeform 87">
                  <a:extLst>
                    <a:ext uri="{FF2B5EF4-FFF2-40B4-BE49-F238E27FC236}">
                      <a16:creationId xmlns:a16="http://schemas.microsoft.com/office/drawing/2014/main" id="{25D30ABA-CC93-88D4-A485-5169829A30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3" name="Freeform 60">
                  <a:extLst>
                    <a:ext uri="{FF2B5EF4-FFF2-40B4-BE49-F238E27FC236}">
                      <a16:creationId xmlns:a16="http://schemas.microsoft.com/office/drawing/2014/main" id="{29AC5743-A154-5FCC-FEAF-BE181AAE36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4" name="Freeform 59">
                  <a:extLst>
                    <a:ext uri="{FF2B5EF4-FFF2-40B4-BE49-F238E27FC236}">
                      <a16:creationId xmlns:a16="http://schemas.microsoft.com/office/drawing/2014/main" id="{681BADEE-A841-F52B-17B4-6E4A98C1A2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5" name="Freeform 62">
                  <a:extLst>
                    <a:ext uri="{FF2B5EF4-FFF2-40B4-BE49-F238E27FC236}">
                      <a16:creationId xmlns:a16="http://schemas.microsoft.com/office/drawing/2014/main" id="{28F3F4EE-2767-57DC-FFD6-221AE42946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6" name="Freeform 65">
                  <a:extLst>
                    <a:ext uri="{FF2B5EF4-FFF2-40B4-BE49-F238E27FC236}">
                      <a16:creationId xmlns:a16="http://schemas.microsoft.com/office/drawing/2014/main" id="{746931C4-1A18-CF86-03DA-4556532DCE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7" name="Freeform 79">
                  <a:extLst>
                    <a:ext uri="{FF2B5EF4-FFF2-40B4-BE49-F238E27FC236}">
                      <a16:creationId xmlns:a16="http://schemas.microsoft.com/office/drawing/2014/main" id="{D35564E7-DC6F-8425-E29C-2F5EA5DFAC5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8" name="Freeform 82">
                  <a:extLst>
                    <a:ext uri="{FF2B5EF4-FFF2-40B4-BE49-F238E27FC236}">
                      <a16:creationId xmlns:a16="http://schemas.microsoft.com/office/drawing/2014/main" id="{FFA6262B-6649-4668-D529-E5AE62F8CB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85">
                  <a:extLst>
                    <a:ext uri="{FF2B5EF4-FFF2-40B4-BE49-F238E27FC236}">
                      <a16:creationId xmlns:a16="http://schemas.microsoft.com/office/drawing/2014/main" id="{D667FC97-3BF4-73D5-C740-F1BADD84920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Freeform 88">
                  <a:extLst>
                    <a:ext uri="{FF2B5EF4-FFF2-40B4-BE49-F238E27FC236}">
                      <a16:creationId xmlns:a16="http://schemas.microsoft.com/office/drawing/2014/main" id="{39AFE5D4-10B5-D30E-B59C-659A1DA9D9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61" name="Group 160">
                  <a:extLst>
                    <a:ext uri="{FF2B5EF4-FFF2-40B4-BE49-F238E27FC236}">
                      <a16:creationId xmlns:a16="http://schemas.microsoft.com/office/drawing/2014/main" id="{05094123-E398-E33E-CD6A-E33C26D5EFE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62" name="Line 63">
                    <a:extLst>
                      <a:ext uri="{FF2B5EF4-FFF2-40B4-BE49-F238E27FC236}">
                        <a16:creationId xmlns:a16="http://schemas.microsoft.com/office/drawing/2014/main" id="{F906F588-65C1-A95A-7D85-7823D8E49EA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3" name="Line 66">
                    <a:extLst>
                      <a:ext uri="{FF2B5EF4-FFF2-40B4-BE49-F238E27FC236}">
                        <a16:creationId xmlns:a16="http://schemas.microsoft.com/office/drawing/2014/main" id="{C7B48C8D-F301-1161-3B2A-A6F3F21A72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4" name="Line 67">
                    <a:extLst>
                      <a:ext uri="{FF2B5EF4-FFF2-40B4-BE49-F238E27FC236}">
                        <a16:creationId xmlns:a16="http://schemas.microsoft.com/office/drawing/2014/main" id="{C83AB526-0380-8BBB-6A23-3CD3262F5E6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5" name="Line 80">
                    <a:extLst>
                      <a:ext uri="{FF2B5EF4-FFF2-40B4-BE49-F238E27FC236}">
                        <a16:creationId xmlns:a16="http://schemas.microsoft.com/office/drawing/2014/main" id="{5EE58A7A-AD13-F7C9-70E1-F6D6E56B5D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6" name="Line 83">
                    <a:extLst>
                      <a:ext uri="{FF2B5EF4-FFF2-40B4-BE49-F238E27FC236}">
                        <a16:creationId xmlns:a16="http://schemas.microsoft.com/office/drawing/2014/main" id="{144196E9-A395-DE65-A45C-81D81910DBE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7" name="Line 86">
                    <a:extLst>
                      <a:ext uri="{FF2B5EF4-FFF2-40B4-BE49-F238E27FC236}">
                        <a16:creationId xmlns:a16="http://schemas.microsoft.com/office/drawing/2014/main" id="{68D7126B-C85D-5B82-C59F-10A413CBB1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8" name="Line 89">
                    <a:extLst>
                      <a:ext uri="{FF2B5EF4-FFF2-40B4-BE49-F238E27FC236}">
                        <a16:creationId xmlns:a16="http://schemas.microsoft.com/office/drawing/2014/main" id="{9A4E43EC-4032-6D86-212F-F3A0B9CF91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1" name="Group 120">
                <a:extLst>
                  <a:ext uri="{FF2B5EF4-FFF2-40B4-BE49-F238E27FC236}">
                    <a16:creationId xmlns:a16="http://schemas.microsoft.com/office/drawing/2014/main" id="{CD296425-0AB8-127C-43F8-A90F1E01321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39" name="Group 138">
                  <a:extLst>
                    <a:ext uri="{FF2B5EF4-FFF2-40B4-BE49-F238E27FC236}">
                      <a16:creationId xmlns:a16="http://schemas.microsoft.com/office/drawing/2014/main" id="{D4DC2C04-D29B-6D72-B999-8E46497FA7C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3" name="Straight Connector 142">
                    <a:extLst>
                      <a:ext uri="{FF2B5EF4-FFF2-40B4-BE49-F238E27FC236}">
                        <a16:creationId xmlns:a16="http://schemas.microsoft.com/office/drawing/2014/main" id="{CC7EAE7E-C1F1-EEB7-A25F-EA14966764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4BD5BDC2-9D03-CAC6-2B09-4A553F14CE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5" name="Rectangle 30">
                    <a:extLst>
                      <a:ext uri="{FF2B5EF4-FFF2-40B4-BE49-F238E27FC236}">
                        <a16:creationId xmlns:a16="http://schemas.microsoft.com/office/drawing/2014/main" id="{88FF3EC9-074C-FC25-DB58-B16C2A0BACC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Rectangle 30">
                    <a:extLst>
                      <a:ext uri="{FF2B5EF4-FFF2-40B4-BE49-F238E27FC236}">
                        <a16:creationId xmlns:a16="http://schemas.microsoft.com/office/drawing/2014/main" id="{39E899A9-72E6-25A1-D3A2-6584E8934D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0" name="Group 139">
                  <a:extLst>
                    <a:ext uri="{FF2B5EF4-FFF2-40B4-BE49-F238E27FC236}">
                      <a16:creationId xmlns:a16="http://schemas.microsoft.com/office/drawing/2014/main" id="{01038EE0-9CB5-9E90-77AC-83D62CEFC7C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1" name="Freeform: Shape 117">
                    <a:extLst>
                      <a:ext uri="{FF2B5EF4-FFF2-40B4-BE49-F238E27FC236}">
                        <a16:creationId xmlns:a16="http://schemas.microsoft.com/office/drawing/2014/main" id="{F9E5FE40-2ED1-5300-A84C-6AD519A4D1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2" name="Freeform: Shape 118">
                    <a:extLst>
                      <a:ext uri="{FF2B5EF4-FFF2-40B4-BE49-F238E27FC236}">
                        <a16:creationId xmlns:a16="http://schemas.microsoft.com/office/drawing/2014/main" id="{F727641C-709A-3C6A-DEEA-A81AAB653E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22" name="Group 121">
                <a:extLst>
                  <a:ext uri="{FF2B5EF4-FFF2-40B4-BE49-F238E27FC236}">
                    <a16:creationId xmlns:a16="http://schemas.microsoft.com/office/drawing/2014/main" id="{B4972BE8-0D60-9BAA-43A0-BA26A49972D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35" name="Group 134">
                  <a:extLst>
                    <a:ext uri="{FF2B5EF4-FFF2-40B4-BE49-F238E27FC236}">
                      <a16:creationId xmlns:a16="http://schemas.microsoft.com/office/drawing/2014/main" id="{5570ABE8-3EB4-3967-4970-17AB3AECC9F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7" name="Freeform 68">
                    <a:extLst>
                      <a:ext uri="{FF2B5EF4-FFF2-40B4-BE49-F238E27FC236}">
                        <a16:creationId xmlns:a16="http://schemas.microsoft.com/office/drawing/2014/main" id="{5F057121-AA6F-883F-1242-9B60696471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8" name="Freeform 69">
                    <a:extLst>
                      <a:ext uri="{FF2B5EF4-FFF2-40B4-BE49-F238E27FC236}">
                        <a16:creationId xmlns:a16="http://schemas.microsoft.com/office/drawing/2014/main" id="{D9688FA8-737B-59D3-C875-E2B9B81123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6" name="Line 70">
                  <a:extLst>
                    <a:ext uri="{FF2B5EF4-FFF2-40B4-BE49-F238E27FC236}">
                      <a16:creationId xmlns:a16="http://schemas.microsoft.com/office/drawing/2014/main" id="{DED5EA3C-9F4E-C16B-4E39-7F7F8A1AD4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3" name="Group 122">
                <a:extLst>
                  <a:ext uri="{FF2B5EF4-FFF2-40B4-BE49-F238E27FC236}">
                    <a16:creationId xmlns:a16="http://schemas.microsoft.com/office/drawing/2014/main" id="{5242D868-5EFB-87A7-16BF-87544B7D860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32" name="Freeform 68">
                  <a:extLst>
                    <a:ext uri="{FF2B5EF4-FFF2-40B4-BE49-F238E27FC236}">
                      <a16:creationId xmlns:a16="http://schemas.microsoft.com/office/drawing/2014/main" id="{F911D4FD-5089-A4B9-DEA2-A76FFFC84D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9">
                  <a:extLst>
                    <a:ext uri="{FF2B5EF4-FFF2-40B4-BE49-F238E27FC236}">
                      <a16:creationId xmlns:a16="http://schemas.microsoft.com/office/drawing/2014/main" id="{E3ED5AC6-D981-F8EF-9830-C761D103BA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Line 70">
                  <a:extLst>
                    <a:ext uri="{FF2B5EF4-FFF2-40B4-BE49-F238E27FC236}">
                      <a16:creationId xmlns:a16="http://schemas.microsoft.com/office/drawing/2014/main" id="{1DAFB1A1-4AEE-55C5-13C7-9224BBCE28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4" name="Group 123">
                <a:extLst>
                  <a:ext uri="{FF2B5EF4-FFF2-40B4-BE49-F238E27FC236}">
                    <a16:creationId xmlns:a16="http://schemas.microsoft.com/office/drawing/2014/main" id="{2A5BEE8B-C4E7-B107-2F0B-699E90200D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25" name="Group 124">
                  <a:extLst>
                    <a:ext uri="{FF2B5EF4-FFF2-40B4-BE49-F238E27FC236}">
                      <a16:creationId xmlns:a16="http://schemas.microsoft.com/office/drawing/2014/main" id="{C43E0A6E-6B6F-74EE-708A-AEE7D39684B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30" name="Freeform: Shape 106">
                    <a:extLst>
                      <a:ext uri="{FF2B5EF4-FFF2-40B4-BE49-F238E27FC236}">
                        <a16:creationId xmlns:a16="http://schemas.microsoft.com/office/drawing/2014/main" id="{202F0004-9E7A-EDC8-7190-B58E2C7567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31" name="Freeform: Shape 107">
                    <a:extLst>
                      <a:ext uri="{FF2B5EF4-FFF2-40B4-BE49-F238E27FC236}">
                        <a16:creationId xmlns:a16="http://schemas.microsoft.com/office/drawing/2014/main" id="{BF68E52D-6265-2C67-83F4-7F5C62B432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26" name="Group 125">
                  <a:extLst>
                    <a:ext uri="{FF2B5EF4-FFF2-40B4-BE49-F238E27FC236}">
                      <a16:creationId xmlns:a16="http://schemas.microsoft.com/office/drawing/2014/main" id="{B934C651-3097-4194-E207-2436245C008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27" name="Straight Connector 126">
                    <a:extLst>
                      <a:ext uri="{FF2B5EF4-FFF2-40B4-BE49-F238E27FC236}">
                        <a16:creationId xmlns:a16="http://schemas.microsoft.com/office/drawing/2014/main" id="{6A0391E8-EAB8-B919-813B-67A4553D12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8" name="Rectangle 5">
                    <a:extLst>
                      <a:ext uri="{FF2B5EF4-FFF2-40B4-BE49-F238E27FC236}">
                        <a16:creationId xmlns:a16="http://schemas.microsoft.com/office/drawing/2014/main" id="{4446A80D-C627-5EBA-4FDC-87843C1B9BB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Rectangle 5">
                    <a:extLst>
                      <a:ext uri="{FF2B5EF4-FFF2-40B4-BE49-F238E27FC236}">
                        <a16:creationId xmlns:a16="http://schemas.microsoft.com/office/drawing/2014/main" id="{596DA4E3-F86C-392A-FB48-242DBC2B34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cxnSp>
        <p:nvCxnSpPr>
          <p:cNvPr id="225" name="Straight Connector 224">
            <a:extLst>
              <a:ext uri="{FF2B5EF4-FFF2-40B4-BE49-F238E27FC236}">
                <a16:creationId xmlns:a16="http://schemas.microsoft.com/office/drawing/2014/main" id="{F4F7DFB7-6644-F749-AE35-A9995E17A7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422640" y="382695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FE0527B5-848A-99B7-DEBB-77812ED065B7}"/>
              </a:ext>
            </a:extLst>
          </p:cNvPr>
          <p:cNvSpPr>
            <a:spLocks noGrp="1"/>
          </p:cNvSpPr>
          <p:nvPr>
            <p:ph type="dt" sz="half" idx="15"/>
          </p:nvPr>
        </p:nvSpPr>
        <p:spPr/>
        <p:txBody>
          <a:bodyPr/>
          <a:lstStyle>
            <a:lvl1pPr>
              <a:defRPr>
                <a:solidFill>
                  <a:schemeClr val="bg1">
                    <a:lumMod val="65000"/>
                    <a:lumOff val="35000"/>
                  </a:schemeClr>
                </a:solidFill>
              </a:defRPr>
            </a:lvl1pPr>
          </a:lstStyle>
          <a:p>
            <a:r>
              <a:rPr lang="en-US" dirty="0"/>
              <a:t>20XX</a:t>
            </a:r>
          </a:p>
        </p:txBody>
      </p:sp>
      <p:sp>
        <p:nvSpPr>
          <p:cNvPr id="8" name="Footer Placeholder 7">
            <a:extLst>
              <a:ext uri="{FF2B5EF4-FFF2-40B4-BE49-F238E27FC236}">
                <a16:creationId xmlns:a16="http://schemas.microsoft.com/office/drawing/2014/main" id="{346F9B00-4E40-FD83-0F7C-54512E970C4E}"/>
              </a:ext>
            </a:extLst>
          </p:cNvPr>
          <p:cNvSpPr>
            <a:spLocks noGrp="1"/>
          </p:cNvSpPr>
          <p:nvPr>
            <p:ph type="ftr" sz="quarter" idx="16"/>
          </p:nvPr>
        </p:nvSpPr>
        <p:spPr/>
        <p:txBody>
          <a:bodyPr/>
          <a:lstStyle>
            <a:lvl1pPr>
              <a:defRPr>
                <a:solidFill>
                  <a:schemeClr val="bg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F981FECC-BA25-A5B2-A345-A3E65C8683FD}"/>
              </a:ext>
            </a:extLst>
          </p:cNvPr>
          <p:cNvSpPr>
            <a:spLocks noGrp="1"/>
          </p:cNvSpPr>
          <p:nvPr>
            <p:ph type="sldNum" sz="quarter" idx="17"/>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7626096" y="4059723"/>
            <a:ext cx="4133088" cy="2103120"/>
          </a:xfrm>
        </p:spPr>
        <p:txBody>
          <a:bodyPr>
            <a:noAutofit/>
          </a:bodyPr>
          <a:lstStyle>
            <a:lvl1pPr marL="0" indent="0" algn="ctr">
              <a:buNone/>
              <a:defRPr sz="1800">
                <a:solidFill>
                  <a:schemeClr val="bg1">
                    <a:lumMod val="65000"/>
                    <a:lumOff val="35000"/>
                  </a:schemeClr>
                </a:solidFill>
              </a:defRPr>
            </a:lvl1pPr>
            <a:lvl2pPr marL="228600" indent="0" algn="ctr">
              <a:buNone/>
              <a:defRPr sz="1800">
                <a:solidFill>
                  <a:schemeClr val="bg1">
                    <a:lumMod val="65000"/>
                    <a:lumOff val="35000"/>
                  </a:schemeClr>
                </a:solidFill>
              </a:defRPr>
            </a:lvl2pPr>
            <a:lvl3pPr marL="457200" indent="0" algn="ctr">
              <a:buNone/>
              <a:defRPr sz="1800">
                <a:solidFill>
                  <a:schemeClr val="bg1">
                    <a:lumMod val="65000"/>
                    <a:lumOff val="35000"/>
                  </a:schemeClr>
                </a:solidFill>
              </a:defRPr>
            </a:lvl3pPr>
            <a:lvl4pPr marL="685800" indent="0" algn="ctr">
              <a:buNone/>
              <a:defRPr sz="1800">
                <a:solidFill>
                  <a:schemeClr val="bg1">
                    <a:lumMod val="65000"/>
                    <a:lumOff val="35000"/>
                  </a:schemeClr>
                </a:solidFill>
              </a:defRPr>
            </a:lvl4pPr>
            <a:lvl5pPr marL="914400" indent="0" algn="ctr">
              <a:buNone/>
              <a:defRPr sz="1800">
                <a:solidFill>
                  <a:schemeClr val="bg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7626096" y="548640"/>
            <a:ext cx="4133088" cy="2986385"/>
          </a:xfrm>
        </p:spPr>
        <p:txBody>
          <a:bodyPr anchor="b">
            <a:noAutofit/>
          </a:bodyPr>
          <a:lstStyle>
            <a:lvl1pPr algn="ctr">
              <a:defRPr sz="4000">
                <a:solidFill>
                  <a:schemeClr val="bg1">
                    <a:lumMod val="75000"/>
                    <a:lumOff val="25000"/>
                  </a:schemeClr>
                </a:solidFill>
              </a:defRPr>
            </a:lvl1pPr>
          </a:lstStyle>
          <a:p>
            <a:r>
              <a:rPr lang="en-US"/>
              <a:t>Click to edit Master title style</a:t>
            </a:r>
            <a:endParaRPr lang="en-US" dirty="0"/>
          </a:p>
        </p:txBody>
      </p:sp>
    </p:spTree>
    <p:extLst>
      <p:ext uri="{BB962C8B-B14F-4D97-AF65-F5344CB8AC3E}">
        <p14:creationId xmlns:p14="http://schemas.microsoft.com/office/powerpoint/2010/main" val="2477760454"/>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Photo 3">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3A28DC48-00C6-EBEB-EC03-5D122ECF1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500212" y="295656"/>
            <a:ext cx="5372481" cy="6288459"/>
          </a:xfrm>
          <a:blipFill dpi="0" rotWithShape="1">
            <a:blip r:embed="rId2">
              <a:alphaModFix amt="60000"/>
            </a:blip>
            <a:srcRect/>
            <a:stretch>
              <a:fillRect/>
            </a:stretch>
          </a:blipFill>
        </p:spPr>
        <p:txBody>
          <a:bodyPr/>
          <a:lstStyle/>
          <a:p>
            <a:r>
              <a:rPr lang="en-US"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76072" y="4937760"/>
            <a:ext cx="4937760" cy="1380744"/>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76072" y="1188720"/>
            <a:ext cx="4937760" cy="3739896"/>
          </a:xfrm>
        </p:spPr>
        <p:txBody>
          <a:bodyPr anchor="ctr"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13742467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tx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D64FEE6-6395-124F-D5E5-CB39A09F74B6}"/>
              </a:ext>
            </a:extLst>
          </p:cNvPr>
          <p:cNvGrpSpPr/>
          <p:nvPr/>
        </p:nvGrpSpPr>
        <p:grpSpPr>
          <a:xfrm flipH="1">
            <a:off x="8353425" y="531607"/>
            <a:ext cx="3838575" cy="6520778"/>
            <a:chOff x="192855" y="531607"/>
            <a:chExt cx="3838575" cy="6520778"/>
          </a:xfrm>
        </p:grpSpPr>
        <p:grpSp>
          <p:nvGrpSpPr>
            <p:cNvPr id="8" name="Group 7">
              <a:extLst>
                <a:ext uri="{FF2B5EF4-FFF2-40B4-BE49-F238E27FC236}">
                  <a16:creationId xmlns:a16="http://schemas.microsoft.com/office/drawing/2014/main" id="{230525EF-886F-AC42-7343-BCD034E2BF7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32" name="Freeform 64">
                <a:extLst>
                  <a:ext uri="{FF2B5EF4-FFF2-40B4-BE49-F238E27FC236}">
                    <a16:creationId xmlns:a16="http://schemas.microsoft.com/office/drawing/2014/main" id="{A8A8E47A-FDF5-50B4-4618-C4A33A149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81">
                <a:extLst>
                  <a:ext uri="{FF2B5EF4-FFF2-40B4-BE49-F238E27FC236}">
                    <a16:creationId xmlns:a16="http://schemas.microsoft.com/office/drawing/2014/main" id="{F09EDABE-26FB-7A79-5E5F-B8AD04C9FE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1">
                <a:extLst>
                  <a:ext uri="{FF2B5EF4-FFF2-40B4-BE49-F238E27FC236}">
                    <a16:creationId xmlns:a16="http://schemas.microsoft.com/office/drawing/2014/main" id="{7DB87FB9-B1F5-F6AE-0228-7FA380AB6DD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34">
                <a:extLst>
                  <a:ext uri="{FF2B5EF4-FFF2-40B4-BE49-F238E27FC236}">
                    <a16:creationId xmlns:a16="http://schemas.microsoft.com/office/drawing/2014/main" id="{67BDD086-994B-3951-7EA1-38884495F8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84">
                <a:extLst>
                  <a:ext uri="{FF2B5EF4-FFF2-40B4-BE49-F238E27FC236}">
                    <a16:creationId xmlns:a16="http://schemas.microsoft.com/office/drawing/2014/main" id="{B3EFDABE-410D-EF8D-61E8-EE12A74A41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7">
                <a:extLst>
                  <a:ext uri="{FF2B5EF4-FFF2-40B4-BE49-F238E27FC236}">
                    <a16:creationId xmlns:a16="http://schemas.microsoft.com/office/drawing/2014/main" id="{D8FFB40C-5E15-95EF-4B23-067F2A3501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60">
                <a:extLst>
                  <a:ext uri="{FF2B5EF4-FFF2-40B4-BE49-F238E27FC236}">
                    <a16:creationId xmlns:a16="http://schemas.microsoft.com/office/drawing/2014/main" id="{CFA464F4-D964-530E-FA7D-D25F0A9F03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59">
                <a:extLst>
                  <a:ext uri="{FF2B5EF4-FFF2-40B4-BE49-F238E27FC236}">
                    <a16:creationId xmlns:a16="http://schemas.microsoft.com/office/drawing/2014/main" id="{F60BEB1C-DF4B-927D-1E0A-683BD39FA2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2">
                <a:extLst>
                  <a:ext uri="{FF2B5EF4-FFF2-40B4-BE49-F238E27FC236}">
                    <a16:creationId xmlns:a16="http://schemas.microsoft.com/office/drawing/2014/main" id="{A17898DB-E35C-3A9A-435D-9BCE2DD8E3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65">
                <a:extLst>
                  <a:ext uri="{FF2B5EF4-FFF2-40B4-BE49-F238E27FC236}">
                    <a16:creationId xmlns:a16="http://schemas.microsoft.com/office/drawing/2014/main" id="{CBE2BF2F-7E74-3DD9-186E-912B073D05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79">
                <a:extLst>
                  <a:ext uri="{FF2B5EF4-FFF2-40B4-BE49-F238E27FC236}">
                    <a16:creationId xmlns:a16="http://schemas.microsoft.com/office/drawing/2014/main" id="{49F71F86-6386-300F-7999-42ADAFCDD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82">
                <a:extLst>
                  <a:ext uri="{FF2B5EF4-FFF2-40B4-BE49-F238E27FC236}">
                    <a16:creationId xmlns:a16="http://schemas.microsoft.com/office/drawing/2014/main" id="{272CBC94-1FB5-29DD-4296-1EA2107080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85">
                <a:extLst>
                  <a:ext uri="{FF2B5EF4-FFF2-40B4-BE49-F238E27FC236}">
                    <a16:creationId xmlns:a16="http://schemas.microsoft.com/office/drawing/2014/main" id="{1D2991E6-DCC1-0573-F0B2-5382A6C60E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44">
                <a:extLst>
                  <a:ext uri="{FF2B5EF4-FFF2-40B4-BE49-F238E27FC236}">
                    <a16:creationId xmlns:a16="http://schemas.microsoft.com/office/drawing/2014/main" id="{C2AEDDE2-F8D5-ED87-23A5-63DAAC0888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6" name="Group 45">
                <a:extLst>
                  <a:ext uri="{FF2B5EF4-FFF2-40B4-BE49-F238E27FC236}">
                    <a16:creationId xmlns:a16="http://schemas.microsoft.com/office/drawing/2014/main" id="{C7AAF43A-91DA-4185-DFAB-1D39B0B1456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7" name="Line 63">
                  <a:extLst>
                    <a:ext uri="{FF2B5EF4-FFF2-40B4-BE49-F238E27FC236}">
                      <a16:creationId xmlns:a16="http://schemas.microsoft.com/office/drawing/2014/main" id="{35FFD34C-40E3-A60B-76EE-AECF44B083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8" name="Line 66">
                  <a:extLst>
                    <a:ext uri="{FF2B5EF4-FFF2-40B4-BE49-F238E27FC236}">
                      <a16:creationId xmlns:a16="http://schemas.microsoft.com/office/drawing/2014/main" id="{92576DA0-9F10-00AF-6282-619223BA453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9" name="Line 67">
                  <a:extLst>
                    <a:ext uri="{FF2B5EF4-FFF2-40B4-BE49-F238E27FC236}">
                      <a16:creationId xmlns:a16="http://schemas.microsoft.com/office/drawing/2014/main" id="{03FBA44C-D20F-47A2-62F6-2154950EEE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0" name="Line 80">
                  <a:extLst>
                    <a:ext uri="{FF2B5EF4-FFF2-40B4-BE49-F238E27FC236}">
                      <a16:creationId xmlns:a16="http://schemas.microsoft.com/office/drawing/2014/main" id="{DDD4051D-4885-B8EF-F73F-8BCC936B114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83">
                  <a:extLst>
                    <a:ext uri="{FF2B5EF4-FFF2-40B4-BE49-F238E27FC236}">
                      <a16:creationId xmlns:a16="http://schemas.microsoft.com/office/drawing/2014/main" id="{7A2A002C-64A0-5FE8-8DE8-4702055EF8D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86">
                  <a:extLst>
                    <a:ext uri="{FF2B5EF4-FFF2-40B4-BE49-F238E27FC236}">
                      <a16:creationId xmlns:a16="http://schemas.microsoft.com/office/drawing/2014/main" id="{F88510A4-6BE3-9532-3F93-FEC2A23C87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3" name="Line 89">
                  <a:extLst>
                    <a:ext uri="{FF2B5EF4-FFF2-40B4-BE49-F238E27FC236}">
                      <a16:creationId xmlns:a16="http://schemas.microsoft.com/office/drawing/2014/main" id="{9BABD774-DBCA-30BC-4131-4F1577FAEFC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99AFFB3-9F1A-3E38-0F08-5D2791AFA3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10" name="Freeform 64">
                <a:extLst>
                  <a:ext uri="{FF2B5EF4-FFF2-40B4-BE49-F238E27FC236}">
                    <a16:creationId xmlns:a16="http://schemas.microsoft.com/office/drawing/2014/main" id="{EA1D0E4F-E46D-8CCB-C5E5-25E5C1E300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81">
                <a:extLst>
                  <a:ext uri="{FF2B5EF4-FFF2-40B4-BE49-F238E27FC236}">
                    <a16:creationId xmlns:a16="http://schemas.microsoft.com/office/drawing/2014/main" id="{CC53FE50-7808-83C8-D8F2-2E8DA5311B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1">
                <a:extLst>
                  <a:ext uri="{FF2B5EF4-FFF2-40B4-BE49-F238E27FC236}">
                    <a16:creationId xmlns:a16="http://schemas.microsoft.com/office/drawing/2014/main" id="{B919EF98-7B2F-6B04-7A77-AE875D533A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78">
                <a:extLst>
                  <a:ext uri="{FF2B5EF4-FFF2-40B4-BE49-F238E27FC236}">
                    <a16:creationId xmlns:a16="http://schemas.microsoft.com/office/drawing/2014/main" id="{1B0D9C04-0F2C-8B44-18FA-FC2024A09C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84">
                <a:extLst>
                  <a:ext uri="{FF2B5EF4-FFF2-40B4-BE49-F238E27FC236}">
                    <a16:creationId xmlns:a16="http://schemas.microsoft.com/office/drawing/2014/main" id="{362D619A-CD55-CF0F-0422-1B8D7B52D9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87">
                <a:extLst>
                  <a:ext uri="{FF2B5EF4-FFF2-40B4-BE49-F238E27FC236}">
                    <a16:creationId xmlns:a16="http://schemas.microsoft.com/office/drawing/2014/main" id="{065F7B4C-A938-3C32-A861-A7587B5ED7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0">
                <a:extLst>
                  <a:ext uri="{FF2B5EF4-FFF2-40B4-BE49-F238E27FC236}">
                    <a16:creationId xmlns:a16="http://schemas.microsoft.com/office/drawing/2014/main" id="{CB749656-8463-F0E6-D036-DD50CE3DFE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59">
                <a:extLst>
                  <a:ext uri="{FF2B5EF4-FFF2-40B4-BE49-F238E27FC236}">
                    <a16:creationId xmlns:a16="http://schemas.microsoft.com/office/drawing/2014/main" id="{03A5A064-4A6E-94C6-0076-456A760397F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62">
                <a:extLst>
                  <a:ext uri="{FF2B5EF4-FFF2-40B4-BE49-F238E27FC236}">
                    <a16:creationId xmlns:a16="http://schemas.microsoft.com/office/drawing/2014/main" id="{72E10200-1944-FD96-1E5B-E098B8882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65">
                <a:extLst>
                  <a:ext uri="{FF2B5EF4-FFF2-40B4-BE49-F238E27FC236}">
                    <a16:creationId xmlns:a16="http://schemas.microsoft.com/office/drawing/2014/main" id="{EC6AD87D-3D37-1325-B5D7-475D0D4F0D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79">
                <a:extLst>
                  <a:ext uri="{FF2B5EF4-FFF2-40B4-BE49-F238E27FC236}">
                    <a16:creationId xmlns:a16="http://schemas.microsoft.com/office/drawing/2014/main" id="{C809F72C-9526-16ED-4C68-0CD1508A43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82">
                <a:extLst>
                  <a:ext uri="{FF2B5EF4-FFF2-40B4-BE49-F238E27FC236}">
                    <a16:creationId xmlns:a16="http://schemas.microsoft.com/office/drawing/2014/main" id="{C7501AEE-3511-7DA8-5507-E58163F157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85">
                <a:extLst>
                  <a:ext uri="{FF2B5EF4-FFF2-40B4-BE49-F238E27FC236}">
                    <a16:creationId xmlns:a16="http://schemas.microsoft.com/office/drawing/2014/main" id="{B5B3B3C2-40C7-5724-D6DD-A7FD525E5A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88">
                <a:extLst>
                  <a:ext uri="{FF2B5EF4-FFF2-40B4-BE49-F238E27FC236}">
                    <a16:creationId xmlns:a16="http://schemas.microsoft.com/office/drawing/2014/main" id="{0685F264-945C-7E67-FED1-0A8FDCD239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4" name="Group 23">
                <a:extLst>
                  <a:ext uri="{FF2B5EF4-FFF2-40B4-BE49-F238E27FC236}">
                    <a16:creationId xmlns:a16="http://schemas.microsoft.com/office/drawing/2014/main" id="{91DF5D6B-A63F-B56E-BED3-BBA18B004F1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5" name="Line 63">
                  <a:extLst>
                    <a:ext uri="{FF2B5EF4-FFF2-40B4-BE49-F238E27FC236}">
                      <a16:creationId xmlns:a16="http://schemas.microsoft.com/office/drawing/2014/main" id="{9C52AE5B-80CF-FCA5-A301-C9B63524BEE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6" name="Line 66">
                  <a:extLst>
                    <a:ext uri="{FF2B5EF4-FFF2-40B4-BE49-F238E27FC236}">
                      <a16:creationId xmlns:a16="http://schemas.microsoft.com/office/drawing/2014/main" id="{F3010A9D-7D19-D866-7901-002C392914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Line 67">
                  <a:extLst>
                    <a:ext uri="{FF2B5EF4-FFF2-40B4-BE49-F238E27FC236}">
                      <a16:creationId xmlns:a16="http://schemas.microsoft.com/office/drawing/2014/main" id="{28EA7283-1E23-555B-CC7B-A33AA653F2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Line 80">
                  <a:extLst>
                    <a:ext uri="{FF2B5EF4-FFF2-40B4-BE49-F238E27FC236}">
                      <a16:creationId xmlns:a16="http://schemas.microsoft.com/office/drawing/2014/main" id="{4F797A27-15AB-6170-23BF-8524DD8690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9" name="Line 83">
                  <a:extLst>
                    <a:ext uri="{FF2B5EF4-FFF2-40B4-BE49-F238E27FC236}">
                      <a16:creationId xmlns:a16="http://schemas.microsoft.com/office/drawing/2014/main" id="{1E2C16E9-4D3E-3E94-2784-236D16B781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0" name="Line 86">
                  <a:extLst>
                    <a:ext uri="{FF2B5EF4-FFF2-40B4-BE49-F238E27FC236}">
                      <a16:creationId xmlns:a16="http://schemas.microsoft.com/office/drawing/2014/main" id="{28440BE9-C3A0-9278-6300-38A20C6036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1" name="Line 89">
                  <a:extLst>
                    <a:ext uri="{FF2B5EF4-FFF2-40B4-BE49-F238E27FC236}">
                      <a16:creationId xmlns:a16="http://schemas.microsoft.com/office/drawing/2014/main" id="{F096B6BD-724F-1EF4-8567-708DA2A210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54" name="Date Placeholder 53">
            <a:extLst>
              <a:ext uri="{FF2B5EF4-FFF2-40B4-BE49-F238E27FC236}">
                <a16:creationId xmlns:a16="http://schemas.microsoft.com/office/drawing/2014/main" id="{D6C00DCA-8042-28CC-7733-F23E4BF0958A}"/>
              </a:ext>
            </a:extLst>
          </p:cNvPr>
          <p:cNvSpPr>
            <a:spLocks noGrp="1"/>
          </p:cNvSpPr>
          <p:nvPr>
            <p:ph type="dt" sz="half" idx="10"/>
          </p:nvPr>
        </p:nvSpPr>
        <p:spPr/>
        <p:txBody>
          <a:bodyPr/>
          <a:lstStyle>
            <a:lvl1pPr>
              <a:defRPr>
                <a:solidFill>
                  <a:schemeClr val="bg1">
                    <a:lumMod val="65000"/>
                    <a:lumOff val="35000"/>
                  </a:schemeClr>
                </a:solidFill>
              </a:defRPr>
            </a:lvl1pPr>
          </a:lstStyle>
          <a:p>
            <a:r>
              <a:rPr lang="en-US" dirty="0"/>
              <a:t>20XX</a:t>
            </a:r>
          </a:p>
        </p:txBody>
      </p:sp>
      <p:sp>
        <p:nvSpPr>
          <p:cNvPr id="55" name="Footer Placeholder 54">
            <a:extLst>
              <a:ext uri="{FF2B5EF4-FFF2-40B4-BE49-F238E27FC236}">
                <a16:creationId xmlns:a16="http://schemas.microsoft.com/office/drawing/2014/main" id="{CA419D95-2441-367A-791C-9BFF447BFE16}"/>
              </a:ext>
            </a:extLst>
          </p:cNvPr>
          <p:cNvSpPr>
            <a:spLocks noGrp="1"/>
          </p:cNvSpPr>
          <p:nvPr>
            <p:ph type="ftr" sz="quarter" idx="11"/>
          </p:nvPr>
        </p:nvSpPr>
        <p:spPr/>
        <p:txBody>
          <a:bodyPr/>
          <a:lstStyle>
            <a:lvl1pPr>
              <a:defRPr>
                <a:solidFill>
                  <a:schemeClr val="bg1">
                    <a:lumMod val="65000"/>
                    <a:lumOff val="35000"/>
                  </a:schemeClr>
                </a:solidFill>
              </a:defRPr>
            </a:lvl1pPr>
          </a:lstStyle>
          <a:p>
            <a:r>
              <a:rPr lang="en-US" dirty="0"/>
              <a:t>Sample Footer Text</a:t>
            </a:r>
          </a:p>
        </p:txBody>
      </p:sp>
      <p:sp>
        <p:nvSpPr>
          <p:cNvPr id="56" name="Slide Number Placeholder 55">
            <a:extLst>
              <a:ext uri="{FF2B5EF4-FFF2-40B4-BE49-F238E27FC236}">
                <a16:creationId xmlns:a16="http://schemas.microsoft.com/office/drawing/2014/main" id="{D503C1E9-A9FC-A423-20DB-6F2A1BC3A9F8}"/>
              </a:ext>
            </a:extLst>
          </p:cNvPr>
          <p:cNvSpPr>
            <a:spLocks noGrp="1"/>
          </p:cNvSpPr>
          <p:nvPr>
            <p:ph type="sldNum" sz="quarter" idx="12"/>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84632"/>
            <a:ext cx="7772400" cy="594360"/>
          </a:xfrm>
        </p:spPr>
        <p:txBody>
          <a:bodyPr anchor="t">
            <a:normAutofit/>
          </a:bodyPr>
          <a:lstStyle>
            <a:lvl1pPr marL="0" indent="0" algn="l">
              <a:buNone/>
              <a:defRPr sz="2000" cap="all" spc="100" baseline="0">
                <a:solidFill>
                  <a:schemeClr val="bg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1463040"/>
            <a:ext cx="7772400" cy="4572000"/>
          </a:xfrm>
        </p:spPr>
        <p:txBody>
          <a:bodyPr anchor="b">
            <a:normAutofit/>
          </a:bodyPr>
          <a:lstStyle>
            <a:lvl1pPr algn="l">
              <a:defRPr sz="6000">
                <a:solidFill>
                  <a:schemeClr val="bg1">
                    <a:lumMod val="75000"/>
                    <a:lumOff val="25000"/>
                  </a:schemeClr>
                </a:solidFill>
              </a:defRPr>
            </a:lvl1pPr>
          </a:lstStyle>
          <a:p>
            <a:r>
              <a:rPr lang="en-US"/>
              <a:t>Click to edit Master title style</a:t>
            </a:r>
            <a:endParaRPr lang="en-US" dirty="0"/>
          </a:p>
        </p:txBody>
      </p:sp>
    </p:spTree>
    <p:extLst>
      <p:ext uri="{BB962C8B-B14F-4D97-AF65-F5344CB8AC3E}">
        <p14:creationId xmlns:p14="http://schemas.microsoft.com/office/powerpoint/2010/main" val="283463753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AA3B1714-633E-6EE4-2EEA-072FA0231A3D}"/>
              </a:ext>
            </a:extLst>
          </p:cNvPr>
          <p:cNvGrpSpPr/>
          <p:nvPr/>
        </p:nvGrpSpPr>
        <p:grpSpPr>
          <a:xfrm flipH="1">
            <a:off x="9740417" y="457964"/>
            <a:ext cx="2227875" cy="5970551"/>
            <a:chOff x="9740417" y="457964"/>
            <a:chExt cx="2227875" cy="5970551"/>
          </a:xfrm>
        </p:grpSpPr>
        <p:grpSp>
          <p:nvGrpSpPr>
            <p:cNvPr id="8" name="Group 7">
              <a:extLst>
                <a:ext uri="{FF2B5EF4-FFF2-40B4-BE49-F238E27FC236}">
                  <a16:creationId xmlns:a16="http://schemas.microsoft.com/office/drawing/2014/main" id="{36234EE4-D59F-9595-0CAF-7E2B184B6DE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9" name="Group 8">
                <a:extLst>
                  <a:ext uri="{FF2B5EF4-FFF2-40B4-BE49-F238E27FC236}">
                    <a16:creationId xmlns:a16="http://schemas.microsoft.com/office/drawing/2014/main" id="{C4393667-DAEE-BF37-1DB5-FBDEEB8B0E7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F9747B89-1B4D-4C1A-E343-D17E46FF543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2840429C-AD32-422F-0EB5-9CEF123D90A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6D36F6E-763C-7D59-3110-B58BF69F59B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C7D62A00-0021-3E68-2F15-1F446A907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30">
                    <a:extLst>
                      <a:ext uri="{FF2B5EF4-FFF2-40B4-BE49-F238E27FC236}">
                        <a16:creationId xmlns:a16="http://schemas.microsoft.com/office/drawing/2014/main" id="{2F72EF90-C961-E32C-DC61-BF6B4BCF2D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3BC4B4E9-DD4D-CF42-1A17-19944A46D93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57">
                    <a:extLst>
                      <a:ext uri="{FF2B5EF4-FFF2-40B4-BE49-F238E27FC236}">
                        <a16:creationId xmlns:a16="http://schemas.microsoft.com/office/drawing/2014/main" id="{D8B78FF7-F53D-26F6-0193-BB8C5BAA65F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 name="Freeform: Shape 58">
                    <a:extLst>
                      <a:ext uri="{FF2B5EF4-FFF2-40B4-BE49-F238E27FC236}">
                        <a16:creationId xmlns:a16="http://schemas.microsoft.com/office/drawing/2014/main" id="{E78BE96D-BBD4-7722-A220-17FB4C9E16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0" name="Group 9">
                <a:extLst>
                  <a:ext uri="{FF2B5EF4-FFF2-40B4-BE49-F238E27FC236}">
                    <a16:creationId xmlns:a16="http://schemas.microsoft.com/office/drawing/2014/main" id="{C3972467-2E19-E51B-3CB8-C689E4ADB63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8BC28241-A8AC-A3BA-60F6-B1D98F3754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3B1310B4-6584-4B7F-55BD-FA6BD60940A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B8E757E4-39BA-2D4D-1282-EB401424DD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2" name="Line 70">
                  <a:extLst>
                    <a:ext uri="{FF2B5EF4-FFF2-40B4-BE49-F238E27FC236}">
                      <a16:creationId xmlns:a16="http://schemas.microsoft.com/office/drawing/2014/main" id="{E5F9323E-9E51-34EA-E786-5DD2B96DD6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23" name="Group 22">
              <a:extLst>
                <a:ext uri="{FF2B5EF4-FFF2-40B4-BE49-F238E27FC236}">
                  <a16:creationId xmlns:a16="http://schemas.microsoft.com/office/drawing/2014/main" id="{1499C04C-5D0D-0DE0-CBC4-50D633AD42E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4" name="Group 23">
                <a:extLst>
                  <a:ext uri="{FF2B5EF4-FFF2-40B4-BE49-F238E27FC236}">
                    <a16:creationId xmlns:a16="http://schemas.microsoft.com/office/drawing/2014/main" id="{BBCFF766-676D-A1AA-7C2C-FF66EE53585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0977AEAB-78CE-3F68-9FB4-17ECFE6A02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D8124234-A0FE-CFFA-1DF2-0A0E1C869C4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ADBB8B7-DB6D-25AF-0EA5-10A888E1AB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CD4F824D-4613-D9E2-6EEC-F468282A62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8F3DADDB-772F-D01F-4146-D2160556D5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2B50E9CE-7919-386C-ACAD-B392FA02485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141">
                    <a:extLst>
                      <a:ext uri="{FF2B5EF4-FFF2-40B4-BE49-F238E27FC236}">
                        <a16:creationId xmlns:a16="http://schemas.microsoft.com/office/drawing/2014/main" id="{677DD91C-F25C-A581-878A-40BD59CC379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142">
                    <a:extLst>
                      <a:ext uri="{FF2B5EF4-FFF2-40B4-BE49-F238E27FC236}">
                        <a16:creationId xmlns:a16="http://schemas.microsoft.com/office/drawing/2014/main" id="{47FB4B59-3004-AEFD-E4CE-32ACF51DD4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5" name="Group 24">
                <a:extLst>
                  <a:ext uri="{FF2B5EF4-FFF2-40B4-BE49-F238E27FC236}">
                    <a16:creationId xmlns:a16="http://schemas.microsoft.com/office/drawing/2014/main" id="{637D399C-13F0-F535-B7FB-BE71580939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395CAC00-9D51-EBE1-B672-C38C7C68089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4EA30DDB-D605-CD01-CD14-7B0042A770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69">
                    <a:extLst>
                      <a:ext uri="{FF2B5EF4-FFF2-40B4-BE49-F238E27FC236}">
                        <a16:creationId xmlns:a16="http://schemas.microsoft.com/office/drawing/2014/main" id="{FFB3AD06-597D-0A93-F9E5-3BCCAC06E3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7" name="Line 70">
                  <a:extLst>
                    <a:ext uri="{FF2B5EF4-FFF2-40B4-BE49-F238E27FC236}">
                      <a16:creationId xmlns:a16="http://schemas.microsoft.com/office/drawing/2014/main" id="{0BC08890-16A3-DD5A-A157-35BDC3A4DD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8" name="Date Placeholder 37">
            <a:extLst>
              <a:ext uri="{FF2B5EF4-FFF2-40B4-BE49-F238E27FC236}">
                <a16:creationId xmlns:a16="http://schemas.microsoft.com/office/drawing/2014/main" id="{C95BBF15-A343-270F-0EA8-B8EE401AE66B}"/>
              </a:ext>
            </a:extLst>
          </p:cNvPr>
          <p:cNvSpPr>
            <a:spLocks noGrp="1"/>
          </p:cNvSpPr>
          <p:nvPr>
            <p:ph type="dt" sz="half" idx="14"/>
          </p:nvPr>
        </p:nvSpPr>
        <p:spPr/>
        <p:txBody>
          <a:bodyPr/>
          <a:lstStyle/>
          <a:p>
            <a:r>
              <a:rPr lang="en-US" dirty="0"/>
              <a:t>20XX</a:t>
            </a:r>
          </a:p>
        </p:txBody>
      </p:sp>
      <p:sp>
        <p:nvSpPr>
          <p:cNvPr id="40" name="Footer Placeholder 39">
            <a:extLst>
              <a:ext uri="{FF2B5EF4-FFF2-40B4-BE49-F238E27FC236}">
                <a16:creationId xmlns:a16="http://schemas.microsoft.com/office/drawing/2014/main" id="{227EE3CB-33AA-E1EF-BD4D-FE872F5E8D65}"/>
              </a:ext>
            </a:extLst>
          </p:cNvPr>
          <p:cNvSpPr>
            <a:spLocks noGrp="1"/>
          </p:cNvSpPr>
          <p:nvPr>
            <p:ph type="ftr" sz="quarter" idx="15"/>
          </p:nvPr>
        </p:nvSpPr>
        <p:spPr/>
        <p:txBody>
          <a:bodyPr/>
          <a:lstStyle/>
          <a:p>
            <a:r>
              <a:rPr lang="en-US" dirty="0"/>
              <a:t>Sample Footer Text</a:t>
            </a:r>
          </a:p>
        </p:txBody>
      </p:sp>
      <p:sp>
        <p:nvSpPr>
          <p:cNvPr id="41" name="Slide Number Placeholder 40">
            <a:extLst>
              <a:ext uri="{FF2B5EF4-FFF2-40B4-BE49-F238E27FC236}">
                <a16:creationId xmlns:a16="http://schemas.microsoft.com/office/drawing/2014/main" id="{28AE7F2B-F721-79E7-7462-157C98B25B59}"/>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3" name="Straight Connector 2">
            <a:extLst>
              <a:ext uri="{FF2B5EF4-FFF2-40B4-BE49-F238E27FC236}">
                <a16:creationId xmlns:a16="http://schemas.microsoft.com/office/drawing/2014/main" id="{C0A23D82-12FF-B662-F377-51D819DCAA7F}"/>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251460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8" y="2743200"/>
            <a:ext cx="8467558" cy="3474720"/>
          </a:xfrm>
        </p:spPr>
        <p:txBody>
          <a:bodyPr>
            <a:normAutofit/>
          </a:bodyPr>
          <a:lstStyle>
            <a:lvl1pPr marL="285750" indent="-285750">
              <a:buFont typeface="Arial" panose="020B0604020202020204" pitchFamily="34" charset="0"/>
              <a:buChar char="•"/>
              <a:defRPr sz="1800" cap="all" spc="100" baseline="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8" y="664108"/>
            <a:ext cx="8467558" cy="1554480"/>
          </a:xfrm>
        </p:spPr>
        <p:txBody>
          <a:bodyPr anchor="b">
            <a:normAutofit/>
          </a:bodyPr>
          <a:lstStyle>
            <a:lvl1pPr>
              <a:defRPr sz="4000"/>
            </a:lvl1pPr>
          </a:lstStyle>
          <a:p>
            <a:r>
              <a:rPr lang="en-US"/>
              <a:t>Click to edit Master title style</a:t>
            </a:r>
            <a:endParaRPr lang="en-US" dirty="0"/>
          </a:p>
        </p:txBody>
      </p:sp>
    </p:spTree>
    <p:extLst>
      <p:ext uri="{BB962C8B-B14F-4D97-AF65-F5344CB8AC3E}">
        <p14:creationId xmlns:p14="http://schemas.microsoft.com/office/powerpoint/2010/main" val="175333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3589EAA-E3B5-7904-98E0-CECB9A18DF78}"/>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E98B8381-1EBC-AEC1-0F78-956977AFB6D6}"/>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DF3DECDB-2EF3-B217-DA4B-FC0605CB9DFB}"/>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9" y="1554480"/>
            <a:ext cx="11064240" cy="47548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612648"/>
            <a:ext cx="11064240" cy="914400"/>
          </a:xfrm>
        </p:spPr>
        <p:txBody>
          <a:bodyPr anchor="t"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424020901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b" anchorCtr="0">
            <a:normAutofit/>
          </a:bodyPr>
          <a:lstStyle/>
          <a:p>
            <a:r>
              <a:rPr lang="en-US" dirty="0"/>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612648" y="6355080"/>
            <a:ext cx="1764792" cy="457200"/>
          </a:xfrm>
          <a:prstGeom prst="rect">
            <a:avLst/>
          </a:prstGeom>
        </p:spPr>
        <p:txBody>
          <a:bodyPr vert="horz" lIns="91440" tIns="45720" rIns="91440" bIns="45720" rtlCol="0" anchor="ctr"/>
          <a:lstStyle>
            <a:lvl1pPr algn="l">
              <a:defRPr sz="1000">
                <a:solidFill>
                  <a:schemeClr val="tx1">
                    <a:lumMod val="65000"/>
                    <a:lumOff val="35000"/>
                  </a:schemeClr>
                </a:solidFill>
                <a:latin typeface="+mn-lt"/>
              </a:defRPr>
            </a:lvl1pPr>
          </a:lstStyle>
          <a:p>
            <a:r>
              <a:rPr lang="en-US" dirty="0"/>
              <a:t>20XX</a:t>
            </a:r>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2753868" y="6355080"/>
            <a:ext cx="6684264" cy="457200"/>
          </a:xfrm>
          <a:prstGeom prst="rect">
            <a:avLst/>
          </a:prstGeom>
        </p:spPr>
        <p:txBody>
          <a:bodyPr vert="horz" lIns="91440" tIns="45720" rIns="91440" bIns="45720" rtlCol="0" anchor="ctr"/>
          <a:lstStyle>
            <a:lvl1pPr algn="ctr">
              <a:defRPr sz="1000" cap="all" spc="300" baseline="0">
                <a:solidFill>
                  <a:schemeClr val="tx1">
                    <a:lumMod val="65000"/>
                    <a:lumOff val="3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9901027" y="6355080"/>
            <a:ext cx="1764792" cy="457200"/>
          </a:xfrm>
          <a:prstGeom prst="rect">
            <a:avLst/>
          </a:prstGeom>
        </p:spPr>
        <p:txBody>
          <a:bodyPr vert="horz" lIns="91440" tIns="45720" rIns="91440" bIns="45720" rtlCol="0" anchor="ctr"/>
          <a:lstStyle>
            <a:lvl1pPr algn="r">
              <a:defRPr sz="1000">
                <a:solidFill>
                  <a:schemeClr val="tx1">
                    <a:lumMod val="65000"/>
                    <a:lumOff val="35000"/>
                  </a:schemeClr>
                </a:solidFill>
                <a:latin typeface="+mn-l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4087789334"/>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 id="2147483783" r:id="rId18"/>
    <p:sldLayoutId id="2147483784" r:id="rId19"/>
    <p:sldLayoutId id="2147483785" r:id="rId20"/>
    <p:sldLayoutId id="2147483786" r:id="rId21"/>
    <p:sldLayoutId id="2147483787" r:id="rId22"/>
    <p:sldLayoutId id="2147483788" r:id="rId23"/>
    <p:sldLayoutId id="2147483789" r:id="rId24"/>
    <p:sldLayoutId id="2147483790" r:id="rId25"/>
    <p:sldLayoutId id="2147483791" r:id="rId26"/>
    <p:sldLayoutId id="2147483792" r:id="rId27"/>
    <p:sldLayoutId id="2147483793" r:id="rId28"/>
    <p:sldLayoutId id="2147483794" r:id="rId29"/>
    <p:sldLayoutId id="2147483795" r:id="rId30"/>
    <p:sldLayoutId id="2147483796" r:id="rId31"/>
    <p:sldLayoutId id="2147483797" r:id="rId32"/>
    <p:sldLayoutId id="2147483798" r:id="rId33"/>
    <p:sldLayoutId id="2147483799" r:id="rId34"/>
    <p:sldLayoutId id="2147483800" r:id="rId35"/>
    <p:sldLayoutId id="2147483801" r:id="rId36"/>
    <p:sldLayoutId id="2147483802" r:id="rId37"/>
    <p:sldLayoutId id="2147483803" r:id="rId38"/>
    <p:sldLayoutId id="2147483804" r:id="rId39"/>
    <p:sldLayoutId id="2147483805" r:id="rId40"/>
    <p:sldLayoutId id="2147483806" r:id="rId41"/>
    <p:sldLayoutId id="2147483807" r:id="rId42"/>
    <p:sldLayoutId id="2147483808" r:id="rId43"/>
    <p:sldLayoutId id="2147483809" r:id="rId44"/>
    <p:sldLayoutId id="2147483810" r:id="rId45"/>
    <p:sldLayoutId id="2147483811" r:id="rId46"/>
    <p:sldLayoutId id="2147483812" r:id="rId47"/>
    <p:sldLayoutId id="2147483813" r:id="rId48"/>
    <p:sldLayoutId id="2147483814" r:id="rId49"/>
    <p:sldLayoutId id="2147483815" r:id="rId50"/>
    <p:sldLayoutId id="2147483816" r:id="rId51"/>
    <p:sldLayoutId id="2147483817" r:id="rId52"/>
    <p:sldLayoutId id="2147483818" r:id="rId53"/>
    <p:sldLayoutId id="2147483819" r:id="rId54"/>
    <p:sldLayoutId id="2147483820" r:id="rId55"/>
    <p:sldLayoutId id="2147483821" r:id="rId56"/>
    <p:sldLayoutId id="2147483822" r:id="rId57"/>
    <p:sldLayoutId id="2147483823" r:id="rId58"/>
  </p:sldLayoutIdLst>
  <p:hf sldNum="0" hdr="0" ftr="0" dt="0"/>
  <p:txStyles>
    <p:titleStyle>
      <a:lvl1pPr algn="l" defTabSz="914400" rtl="0" eaLnBrk="1" latinLnBrk="0" hangingPunct="1">
        <a:lnSpc>
          <a:spcPct val="90000"/>
        </a:lnSpc>
        <a:spcBef>
          <a:spcPct val="0"/>
        </a:spcBef>
        <a:buNone/>
        <a:defRPr sz="3200" b="0" i="0" kern="1200" cap="all" spc="0" baseline="0">
          <a:solidFill>
            <a:schemeClr val="tx1">
              <a:lumMod val="75000"/>
              <a:lumOff val="25000"/>
            </a:schemeClr>
          </a:solidFill>
          <a:latin typeface="+mj-lt"/>
          <a:ea typeface="Batang" panose="02030600000101010101" pitchFamily="18" charset="-127"/>
          <a:cs typeface="+mj-cs"/>
        </a:defRPr>
      </a:lvl1pPr>
    </p:titleStyle>
    <p:bodyStyle>
      <a:lvl1pPr marL="356616"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1pPr>
      <a:lvl2pPr marL="356616"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2pPr>
      <a:lvl3pPr marL="1078992"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3pPr>
      <a:lvl4pPr marL="1078992"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4pPr>
      <a:lvl5pPr marL="1801368"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2E673-2DC6-2B25-D931-151AF6A6DAD2}"/>
              </a:ext>
            </a:extLst>
          </p:cNvPr>
          <p:cNvSpPr>
            <a:spLocks noGrp="1"/>
          </p:cNvSpPr>
          <p:nvPr>
            <p:ph type="ctrTitle"/>
          </p:nvPr>
        </p:nvSpPr>
        <p:spPr>
          <a:xfrm>
            <a:off x="612648" y="533291"/>
            <a:ext cx="8801808" cy="3089399"/>
          </a:xfrm>
        </p:spPr>
        <p:txBody>
          <a:bodyPr>
            <a:normAutofit/>
          </a:bodyPr>
          <a:lstStyle/>
          <a:p>
            <a:r>
              <a:rPr lang="en-US" dirty="0"/>
              <a:t>NSS </a:t>
            </a:r>
            <a:r>
              <a:rPr lang="en-US" dirty="0" err="1"/>
              <a:t>mahuva</a:t>
            </a:r>
            <a:br>
              <a:rPr lang="en-US" dirty="0"/>
            </a:br>
            <a:br>
              <a:rPr lang="en-US" dirty="0"/>
            </a:br>
            <a:r>
              <a:rPr lang="en-US" dirty="0" err="1"/>
              <a:t>nss</a:t>
            </a:r>
            <a:r>
              <a:rPr lang="en-US" dirty="0"/>
              <a:t> management system</a:t>
            </a:r>
          </a:p>
        </p:txBody>
      </p:sp>
      <p:sp>
        <p:nvSpPr>
          <p:cNvPr id="3" name="Subtitle 2">
            <a:extLst>
              <a:ext uri="{FF2B5EF4-FFF2-40B4-BE49-F238E27FC236}">
                <a16:creationId xmlns:a16="http://schemas.microsoft.com/office/drawing/2014/main" id="{96BB5268-1F49-1D3F-4A64-3B7A6B9BF47D}"/>
              </a:ext>
            </a:extLst>
          </p:cNvPr>
          <p:cNvSpPr>
            <a:spLocks noGrp="1"/>
          </p:cNvSpPr>
          <p:nvPr>
            <p:ph type="subTitle" idx="1"/>
          </p:nvPr>
        </p:nvSpPr>
        <p:spPr>
          <a:xfrm>
            <a:off x="1952050" y="3976473"/>
            <a:ext cx="5852160" cy="1545336"/>
          </a:xfrm>
        </p:spPr>
        <p:txBody>
          <a:bodyPr/>
          <a:lstStyle/>
          <a:p>
            <a:r>
              <a:rPr lang="en-US" dirty="0"/>
              <a:t>Presented by shailesh</a:t>
            </a:r>
          </a:p>
        </p:txBody>
      </p:sp>
    </p:spTree>
    <p:extLst>
      <p:ext uri="{BB962C8B-B14F-4D97-AF65-F5344CB8AC3E}">
        <p14:creationId xmlns:p14="http://schemas.microsoft.com/office/powerpoint/2010/main" val="26912238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0454D3-CFF3-FC0D-8116-6230F326E6FE}"/>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8C629DC8-E8B5-2AEB-FA09-73DC90E16501}"/>
              </a:ext>
            </a:extLst>
          </p:cNvPr>
          <p:cNvSpPr>
            <a:spLocks noGrp="1"/>
          </p:cNvSpPr>
          <p:nvPr>
            <p:ph type="title"/>
          </p:nvPr>
        </p:nvSpPr>
        <p:spPr>
          <a:xfrm>
            <a:off x="563880" y="334850"/>
            <a:ext cx="11064240" cy="914400"/>
          </a:xfrm>
        </p:spPr>
        <p:txBody>
          <a:bodyPr/>
          <a:lstStyle/>
          <a:p>
            <a:r>
              <a:rPr lang="en-US" dirty="0"/>
              <a:t>Events table structure</a:t>
            </a:r>
          </a:p>
        </p:txBody>
      </p:sp>
      <p:graphicFrame>
        <p:nvGraphicFramePr>
          <p:cNvPr id="4" name="Content Placeholder 5">
            <a:extLst>
              <a:ext uri="{FF2B5EF4-FFF2-40B4-BE49-F238E27FC236}">
                <a16:creationId xmlns:a16="http://schemas.microsoft.com/office/drawing/2014/main" id="{C7AE9786-22DF-5473-9EDA-871B09761F3D}"/>
              </a:ext>
            </a:extLst>
          </p:cNvPr>
          <p:cNvGraphicFramePr>
            <a:graphicFrameLocks noGrp="1"/>
          </p:cNvGraphicFramePr>
          <p:nvPr>
            <p:ph idx="1"/>
            <p:extLst>
              <p:ext uri="{D42A27DB-BD31-4B8C-83A1-F6EECF244321}">
                <p14:modId xmlns:p14="http://schemas.microsoft.com/office/powerpoint/2010/main" val="1633973813"/>
              </p:ext>
            </p:extLst>
          </p:nvPr>
        </p:nvGraphicFramePr>
        <p:xfrm>
          <a:off x="406586" y="1030310"/>
          <a:ext cx="11064114" cy="5672409"/>
        </p:xfrm>
        <a:graphic>
          <a:graphicData uri="http://schemas.openxmlformats.org/drawingml/2006/table">
            <a:tbl>
              <a:tblPr firstRow="1" bandRow="1">
                <a:tableStyleId>{0505E3EF-67EA-436B-97B2-0124C06EBD24}</a:tableStyleId>
              </a:tblPr>
              <a:tblGrid>
                <a:gridCol w="3011574">
                  <a:extLst>
                    <a:ext uri="{9D8B030D-6E8A-4147-A177-3AD203B41FA5}">
                      <a16:colId xmlns:a16="http://schemas.microsoft.com/office/drawing/2014/main" val="2236123262"/>
                    </a:ext>
                  </a:extLst>
                </a:gridCol>
                <a:gridCol w="4364502">
                  <a:extLst>
                    <a:ext uri="{9D8B030D-6E8A-4147-A177-3AD203B41FA5}">
                      <a16:colId xmlns:a16="http://schemas.microsoft.com/office/drawing/2014/main" val="583127937"/>
                    </a:ext>
                  </a:extLst>
                </a:gridCol>
                <a:gridCol w="3688038">
                  <a:extLst>
                    <a:ext uri="{9D8B030D-6E8A-4147-A177-3AD203B41FA5}">
                      <a16:colId xmlns:a16="http://schemas.microsoft.com/office/drawing/2014/main" val="3633622998"/>
                    </a:ext>
                  </a:extLst>
                </a:gridCol>
              </a:tblGrid>
              <a:tr h="559821">
                <a:tc>
                  <a:txBody>
                    <a:bodyPr/>
                    <a:lstStyle/>
                    <a:p>
                      <a:pPr algn="l"/>
                      <a:r>
                        <a:rPr lang="en-US" sz="1800" b="1" cap="none" baseline="0" dirty="0">
                          <a:solidFill>
                            <a:schemeClr val="tx1">
                              <a:lumMod val="65000"/>
                              <a:lumOff val="35000"/>
                            </a:schemeClr>
                          </a:solidFill>
                          <a:latin typeface="+mn-lt"/>
                        </a:rPr>
                        <a:t>Field Name</a:t>
                      </a:r>
                    </a:p>
                  </a:txBody>
                  <a:tcPr marL="228600" marR="182880" anchor="ctr"/>
                </a:tc>
                <a:tc>
                  <a:txBody>
                    <a:bodyPr/>
                    <a:lstStyle/>
                    <a:p>
                      <a:pPr algn="l"/>
                      <a:r>
                        <a:rPr lang="en-US" sz="1800" b="1" cap="none" baseline="0" dirty="0">
                          <a:solidFill>
                            <a:schemeClr val="tx1">
                              <a:lumMod val="65000"/>
                              <a:lumOff val="35000"/>
                            </a:schemeClr>
                          </a:solidFill>
                          <a:latin typeface="+mn-lt"/>
                        </a:rPr>
                        <a:t>Data Type and Size</a:t>
                      </a:r>
                    </a:p>
                  </a:txBody>
                  <a:tcPr marL="228600" marR="182880" anchor="ctr"/>
                </a:tc>
                <a:tc>
                  <a:txBody>
                    <a:bodyPr/>
                    <a:lstStyle/>
                    <a:p>
                      <a:pPr algn="l"/>
                      <a:r>
                        <a:rPr lang="en-US" sz="1800" b="1" cap="none" baseline="0" dirty="0">
                          <a:solidFill>
                            <a:schemeClr val="tx1">
                              <a:lumMod val="65000"/>
                              <a:lumOff val="35000"/>
                            </a:schemeClr>
                          </a:solidFill>
                          <a:latin typeface="+mn-lt"/>
                        </a:rPr>
                        <a:t>Key</a:t>
                      </a:r>
                    </a:p>
                  </a:txBody>
                  <a:tcPr marL="228600" marR="182880" anchor="ctr"/>
                </a:tc>
                <a:extLst>
                  <a:ext uri="{0D108BD9-81ED-4DB2-BD59-A6C34878D82A}">
                    <a16:rowId xmlns:a16="http://schemas.microsoft.com/office/drawing/2014/main" val="1971733978"/>
                  </a:ext>
                </a:extLst>
              </a:tr>
              <a:tr h="559821">
                <a:tc>
                  <a:txBody>
                    <a:bodyPr/>
                    <a:lstStyle/>
                    <a:p>
                      <a:pPr algn="l"/>
                      <a:r>
                        <a:rPr lang="en-US" sz="1800" b="0" dirty="0">
                          <a:solidFill>
                            <a:schemeClr val="tx1">
                              <a:lumMod val="65000"/>
                              <a:lumOff val="35000"/>
                            </a:schemeClr>
                          </a:solidFill>
                          <a:latin typeface="+mn-lt"/>
                        </a:rPr>
                        <a:t>Id</a:t>
                      </a:r>
                    </a:p>
                  </a:txBody>
                  <a:tcPr marL="228600" marR="182880" anchor="ctr"/>
                </a:tc>
                <a:tc>
                  <a:txBody>
                    <a:bodyPr/>
                    <a:lstStyle/>
                    <a:p>
                      <a:pPr algn="l"/>
                      <a:r>
                        <a:rPr lang="en-US" sz="1800" b="0" dirty="0">
                          <a:solidFill>
                            <a:schemeClr val="tx1">
                              <a:lumMod val="65000"/>
                              <a:lumOff val="35000"/>
                            </a:schemeClr>
                          </a:solidFill>
                          <a:latin typeface="+mn-lt"/>
                        </a:rPr>
                        <a:t>Int </a:t>
                      </a:r>
                    </a:p>
                  </a:txBody>
                  <a:tcPr marL="228600" marR="182880" anchor="ctr"/>
                </a:tc>
                <a:tc>
                  <a:txBody>
                    <a:bodyPr/>
                    <a:lstStyle/>
                    <a:p>
                      <a:pPr algn="l"/>
                      <a:r>
                        <a:rPr lang="en-US" sz="1800" b="0" dirty="0">
                          <a:solidFill>
                            <a:schemeClr val="tx1">
                              <a:lumMod val="65000"/>
                              <a:lumOff val="35000"/>
                            </a:schemeClr>
                          </a:solidFill>
                          <a:latin typeface="+mn-lt"/>
                        </a:rPr>
                        <a:t>primary key , auto increment</a:t>
                      </a:r>
                    </a:p>
                  </a:txBody>
                  <a:tcPr marL="228600" marR="182880" anchor="ctr"/>
                </a:tc>
                <a:extLst>
                  <a:ext uri="{0D108BD9-81ED-4DB2-BD59-A6C34878D82A}">
                    <a16:rowId xmlns:a16="http://schemas.microsoft.com/office/drawing/2014/main" val="458163444"/>
                  </a:ext>
                </a:extLst>
              </a:tr>
              <a:tr h="559821">
                <a:tc>
                  <a:txBody>
                    <a:bodyPr/>
                    <a:lstStyle/>
                    <a:p>
                      <a:pPr algn="l"/>
                      <a:r>
                        <a:rPr lang="en-US" sz="1800" b="0" dirty="0">
                          <a:solidFill>
                            <a:schemeClr val="tx1">
                              <a:lumMod val="65000"/>
                              <a:lumOff val="35000"/>
                            </a:schemeClr>
                          </a:solidFill>
                          <a:latin typeface="+mn-lt"/>
                        </a:rPr>
                        <a:t>name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Varchar(50) </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825465077"/>
                  </a:ext>
                </a:extLst>
              </a:tr>
              <a:tr h="634020">
                <a:tc>
                  <a:txBody>
                    <a:bodyPr/>
                    <a:lstStyle/>
                    <a:p>
                      <a:pPr algn="l"/>
                      <a:r>
                        <a:rPr lang="en-US" sz="1800" b="0" dirty="0">
                          <a:solidFill>
                            <a:schemeClr val="tx1">
                              <a:lumMod val="65000"/>
                              <a:lumOff val="35000"/>
                            </a:schemeClr>
                          </a:solidFill>
                          <a:latin typeface="+mn-lt"/>
                        </a:rPr>
                        <a:t>description</a:t>
                      </a:r>
                    </a:p>
                  </a:txBody>
                  <a:tcPr marL="228600" marR="182880" anchor="ctr"/>
                </a:tc>
                <a:tc>
                  <a:txBody>
                    <a:bodyPr/>
                    <a:lstStyle/>
                    <a:p>
                      <a:pPr algn="l"/>
                      <a:r>
                        <a:rPr lang="en-US" sz="1800" b="0" dirty="0">
                          <a:solidFill>
                            <a:schemeClr val="tx1">
                              <a:lumMod val="65000"/>
                              <a:lumOff val="35000"/>
                            </a:schemeClr>
                          </a:solidFill>
                          <a:latin typeface="+mn-lt"/>
                        </a:rPr>
                        <a:t>text</a:t>
                      </a:r>
                    </a:p>
                  </a:txBody>
                  <a:tcPr marL="228600" marR="182880" anchor="ctr"/>
                </a:tc>
                <a:tc>
                  <a:txBody>
                    <a:bodyPr/>
                    <a:lstStyle/>
                    <a:p>
                      <a:pPr algn="l"/>
                      <a:r>
                        <a:rPr lang="en-US" sz="1800" b="0" dirty="0">
                          <a:solidFill>
                            <a:schemeClr val="tx1">
                              <a:lumMod val="65000"/>
                              <a:lumOff val="35000"/>
                            </a:schemeClr>
                          </a:solidFill>
                          <a:latin typeface="+mn-lt"/>
                        </a:rPr>
                        <a:t>null</a:t>
                      </a:r>
                    </a:p>
                  </a:txBody>
                  <a:tcPr marL="228600" marR="182880" anchor="ctr"/>
                </a:tc>
                <a:extLst>
                  <a:ext uri="{0D108BD9-81ED-4DB2-BD59-A6C34878D82A}">
                    <a16:rowId xmlns:a16="http://schemas.microsoft.com/office/drawing/2014/main" val="3446475176"/>
                  </a:ext>
                </a:extLst>
              </a:tr>
              <a:tr h="559821">
                <a:tc>
                  <a:txBody>
                    <a:bodyPr/>
                    <a:lstStyle/>
                    <a:p>
                      <a:pPr algn="l"/>
                      <a:r>
                        <a:rPr lang="en-US" sz="1800" b="0" dirty="0">
                          <a:solidFill>
                            <a:schemeClr val="tx1">
                              <a:lumMod val="65000"/>
                              <a:lumOff val="35000"/>
                            </a:schemeClr>
                          </a:solidFill>
                          <a:latin typeface="+mn-lt"/>
                        </a:rPr>
                        <a:t>location</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Varchar(100)</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null</a:t>
                      </a:r>
                    </a:p>
                  </a:txBody>
                  <a:tcPr marL="228600" marR="182880" anchor="ctr"/>
                </a:tc>
                <a:extLst>
                  <a:ext uri="{0D108BD9-81ED-4DB2-BD59-A6C34878D82A}">
                    <a16:rowId xmlns:a16="http://schemas.microsoft.com/office/drawing/2014/main" val="4031271249"/>
                  </a:ext>
                </a:extLst>
              </a:tr>
              <a:tr h="559821">
                <a:tc>
                  <a:txBody>
                    <a:bodyPr/>
                    <a:lstStyle/>
                    <a:p>
                      <a:pPr algn="l"/>
                      <a:r>
                        <a:rPr lang="en-US" sz="1800" b="0" dirty="0">
                          <a:solidFill>
                            <a:schemeClr val="tx1">
                              <a:lumMod val="65000"/>
                              <a:lumOff val="35000"/>
                            </a:schemeClr>
                          </a:solidFill>
                          <a:latin typeface="+mn-lt"/>
                        </a:rPr>
                        <a:t>start time</a:t>
                      </a:r>
                    </a:p>
                  </a:txBody>
                  <a:tcPr marL="228600" marR="182880" anchor="ctr"/>
                </a:tc>
                <a:tc>
                  <a:txBody>
                    <a:bodyPr/>
                    <a:lstStyle/>
                    <a:p>
                      <a:pPr algn="l"/>
                      <a:r>
                        <a:rPr lang="en-US" sz="1800" b="0" dirty="0">
                          <a:solidFill>
                            <a:schemeClr val="tx1">
                              <a:lumMod val="65000"/>
                              <a:lumOff val="35000"/>
                            </a:schemeClr>
                          </a:solidFill>
                          <a:latin typeface="+mn-lt"/>
                        </a:rPr>
                        <a:t>datetime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2924049109"/>
                  </a:ext>
                </a:extLst>
              </a:tr>
              <a:tr h="559821">
                <a:tc>
                  <a:txBody>
                    <a:bodyPr/>
                    <a:lstStyle/>
                    <a:p>
                      <a:pPr algn="l"/>
                      <a:r>
                        <a:rPr lang="en-US" sz="1800" b="0" dirty="0">
                          <a:solidFill>
                            <a:schemeClr val="tx1">
                              <a:lumMod val="65000"/>
                              <a:lumOff val="35000"/>
                            </a:schemeClr>
                          </a:solidFill>
                          <a:latin typeface="+mn-lt"/>
                        </a:rPr>
                        <a:t>End time</a:t>
                      </a:r>
                    </a:p>
                  </a:txBody>
                  <a:tcPr marL="228600" marR="182880" anchor="ctr"/>
                </a:tc>
                <a:tc>
                  <a:txBody>
                    <a:bodyPr/>
                    <a:lstStyle/>
                    <a:p>
                      <a:pPr algn="l"/>
                      <a:r>
                        <a:rPr lang="en-US" sz="1800" b="0" dirty="0">
                          <a:solidFill>
                            <a:schemeClr val="tx1">
                              <a:lumMod val="65000"/>
                              <a:lumOff val="35000"/>
                            </a:schemeClr>
                          </a:solidFill>
                          <a:latin typeface="+mn-lt"/>
                        </a:rPr>
                        <a:t>datetime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3754696628"/>
                  </a:ext>
                </a:extLst>
              </a:tr>
              <a:tr h="559821">
                <a:tc>
                  <a:txBody>
                    <a:bodyPr/>
                    <a:lstStyle/>
                    <a:p>
                      <a:pPr algn="l"/>
                      <a:r>
                        <a:rPr lang="en-US" sz="1800" b="0" dirty="0">
                          <a:solidFill>
                            <a:schemeClr val="tx1">
                              <a:lumMod val="65000"/>
                              <a:lumOff val="35000"/>
                            </a:schemeClr>
                          </a:solidFill>
                          <a:latin typeface="+mn-lt"/>
                        </a:rPr>
                        <a:t>Num Of User</a:t>
                      </a:r>
                    </a:p>
                  </a:txBody>
                  <a:tcPr marL="228600" marR="182880" anchor="ctr"/>
                </a:tc>
                <a:tc>
                  <a:txBody>
                    <a:bodyPr/>
                    <a:lstStyle/>
                    <a:p>
                      <a:pPr algn="l"/>
                      <a:r>
                        <a:rPr lang="en-US" sz="1800" b="0" dirty="0">
                          <a:solidFill>
                            <a:schemeClr val="tx1">
                              <a:lumMod val="65000"/>
                              <a:lumOff val="35000"/>
                            </a:schemeClr>
                          </a:solidFill>
                          <a:latin typeface="+mn-lt"/>
                        </a:rPr>
                        <a:t>int</a:t>
                      </a:r>
                    </a:p>
                  </a:txBody>
                  <a:tcPr marL="228600" marR="182880" anchor="ctr"/>
                </a:tc>
                <a:tc>
                  <a:txBody>
                    <a:bodyPr/>
                    <a:lstStyle/>
                    <a:p>
                      <a:pPr algn="l"/>
                      <a:r>
                        <a:rPr lang="en-US" sz="1800" b="0" dirty="0">
                          <a:solidFill>
                            <a:schemeClr val="tx1">
                              <a:lumMod val="65000"/>
                              <a:lumOff val="35000"/>
                            </a:schemeClr>
                          </a:solidFill>
                          <a:latin typeface="+mn-lt"/>
                        </a:rPr>
                        <a:t>0</a:t>
                      </a:r>
                    </a:p>
                  </a:txBody>
                  <a:tcPr marL="228600" marR="182880" anchor="ctr"/>
                </a:tc>
                <a:extLst>
                  <a:ext uri="{0D108BD9-81ED-4DB2-BD59-A6C34878D82A}">
                    <a16:rowId xmlns:a16="http://schemas.microsoft.com/office/drawing/2014/main" val="1861033052"/>
                  </a:ext>
                </a:extLst>
              </a:tr>
              <a:tr h="559821">
                <a:tc>
                  <a:txBody>
                    <a:bodyPr/>
                    <a:lstStyle/>
                    <a:p>
                      <a:pPr algn="l"/>
                      <a:r>
                        <a:rPr lang="en-US" sz="1800" b="0" dirty="0">
                          <a:solidFill>
                            <a:schemeClr val="tx1">
                              <a:lumMod val="65000"/>
                              <a:lumOff val="35000"/>
                            </a:schemeClr>
                          </a:solidFill>
                          <a:latin typeface="+mn-lt"/>
                        </a:rPr>
                        <a:t>image</a:t>
                      </a:r>
                    </a:p>
                  </a:txBody>
                  <a:tcPr marL="228600" marR="182880" anchor="ctr"/>
                </a:tc>
                <a:tc>
                  <a:txBody>
                    <a:bodyPr/>
                    <a:lstStyle/>
                    <a:p>
                      <a:pPr algn="l"/>
                      <a:r>
                        <a:rPr lang="en-US" sz="1800" b="0" dirty="0">
                          <a:solidFill>
                            <a:schemeClr val="tx1">
                              <a:lumMod val="65000"/>
                              <a:lumOff val="35000"/>
                            </a:schemeClr>
                          </a:solidFill>
                          <a:latin typeface="+mn-lt"/>
                        </a:rPr>
                        <a:t>Varchar(255)</a:t>
                      </a:r>
                    </a:p>
                  </a:txBody>
                  <a:tcPr marL="228600" marR="182880" anchor="ctr"/>
                </a:tc>
                <a:tc>
                  <a:txBody>
                    <a:bodyPr/>
                    <a:lstStyle/>
                    <a:p>
                      <a:pPr algn="l"/>
                      <a:r>
                        <a:rPr lang="en-US" sz="1800" b="0" dirty="0">
                          <a:solidFill>
                            <a:schemeClr val="tx1">
                              <a:lumMod val="65000"/>
                              <a:lumOff val="35000"/>
                            </a:schemeClr>
                          </a:solidFill>
                          <a:latin typeface="+mn-lt"/>
                        </a:rPr>
                        <a:t>null</a:t>
                      </a:r>
                    </a:p>
                  </a:txBody>
                  <a:tcPr marL="228600" marR="182880" anchor="ctr"/>
                </a:tc>
                <a:extLst>
                  <a:ext uri="{0D108BD9-81ED-4DB2-BD59-A6C34878D82A}">
                    <a16:rowId xmlns:a16="http://schemas.microsoft.com/office/drawing/2014/main" val="783726580"/>
                  </a:ext>
                </a:extLst>
              </a:tr>
              <a:tr h="559821">
                <a:tc>
                  <a:txBody>
                    <a:bodyPr/>
                    <a:lstStyle/>
                    <a:p>
                      <a:pPr algn="l"/>
                      <a:r>
                        <a:rPr lang="en-US" sz="1800" b="0" dirty="0">
                          <a:solidFill>
                            <a:schemeClr val="tx1">
                              <a:lumMod val="65000"/>
                              <a:lumOff val="35000"/>
                            </a:schemeClr>
                          </a:solidFill>
                          <a:latin typeface="+mn-lt"/>
                        </a:rPr>
                        <a:t>Create by</a:t>
                      </a:r>
                    </a:p>
                  </a:txBody>
                  <a:tcPr marL="228600" marR="182880" anchor="ctr"/>
                </a:tc>
                <a:tc>
                  <a:txBody>
                    <a:bodyPr/>
                    <a:lstStyle/>
                    <a:p>
                      <a:pPr algn="l"/>
                      <a:r>
                        <a:rPr lang="en-US" sz="1800" b="0" dirty="0">
                          <a:solidFill>
                            <a:schemeClr val="tx1">
                              <a:lumMod val="65000"/>
                              <a:lumOff val="35000"/>
                            </a:schemeClr>
                          </a:solidFill>
                          <a:latin typeface="+mn-lt"/>
                        </a:rPr>
                        <a:t>int</a:t>
                      </a:r>
                    </a:p>
                  </a:txBody>
                  <a:tcPr marL="228600" marR="182880" anchor="ctr"/>
                </a:tc>
                <a:tc>
                  <a:txBody>
                    <a:bodyPr/>
                    <a:lstStyle/>
                    <a:p>
                      <a:pPr algn="l"/>
                      <a:r>
                        <a:rPr lang="en-US" sz="1800" b="0" dirty="0">
                          <a:solidFill>
                            <a:schemeClr val="tx1">
                              <a:lumMod val="65000"/>
                              <a:lumOff val="35000"/>
                            </a:schemeClr>
                          </a:solidFill>
                          <a:latin typeface="+mn-lt"/>
                        </a:rPr>
                        <a:t>Users(id)</a:t>
                      </a:r>
                    </a:p>
                  </a:txBody>
                  <a:tcPr marL="228600" marR="182880" anchor="ctr"/>
                </a:tc>
                <a:extLst>
                  <a:ext uri="{0D108BD9-81ED-4DB2-BD59-A6C34878D82A}">
                    <a16:rowId xmlns:a16="http://schemas.microsoft.com/office/drawing/2014/main" val="2343311046"/>
                  </a:ext>
                </a:extLst>
              </a:tr>
            </a:tbl>
          </a:graphicData>
        </a:graphic>
      </p:graphicFrame>
    </p:spTree>
    <p:extLst>
      <p:ext uri="{BB962C8B-B14F-4D97-AF65-F5344CB8AC3E}">
        <p14:creationId xmlns:p14="http://schemas.microsoft.com/office/powerpoint/2010/main" val="34881289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8A6649-B3ED-4B29-FC06-1F11D399370D}"/>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1C8F9224-2F46-FC0F-F1D5-78861FCB6339}"/>
              </a:ext>
            </a:extLst>
          </p:cNvPr>
          <p:cNvSpPr>
            <a:spLocks noGrp="1"/>
          </p:cNvSpPr>
          <p:nvPr>
            <p:ph type="title"/>
          </p:nvPr>
        </p:nvSpPr>
        <p:spPr>
          <a:xfrm>
            <a:off x="612648" y="612648"/>
            <a:ext cx="11064240" cy="914400"/>
          </a:xfrm>
        </p:spPr>
        <p:txBody>
          <a:bodyPr/>
          <a:lstStyle/>
          <a:p>
            <a:r>
              <a:rPr lang="en-US" dirty="0"/>
              <a:t>images table structure</a:t>
            </a:r>
          </a:p>
        </p:txBody>
      </p:sp>
      <p:graphicFrame>
        <p:nvGraphicFramePr>
          <p:cNvPr id="4" name="Content Placeholder 5">
            <a:extLst>
              <a:ext uri="{FF2B5EF4-FFF2-40B4-BE49-F238E27FC236}">
                <a16:creationId xmlns:a16="http://schemas.microsoft.com/office/drawing/2014/main" id="{BC25A4BA-16E2-65CB-32FB-DD6620610B54}"/>
              </a:ext>
            </a:extLst>
          </p:cNvPr>
          <p:cNvGraphicFramePr>
            <a:graphicFrameLocks noGrp="1"/>
          </p:cNvGraphicFramePr>
          <p:nvPr>
            <p:ph idx="1"/>
            <p:extLst>
              <p:ext uri="{D42A27DB-BD31-4B8C-83A1-F6EECF244321}">
                <p14:modId xmlns:p14="http://schemas.microsoft.com/office/powerpoint/2010/main" val="1999610453"/>
              </p:ext>
            </p:extLst>
          </p:nvPr>
        </p:nvGraphicFramePr>
        <p:xfrm>
          <a:off x="728558" y="1989611"/>
          <a:ext cx="11064114" cy="2878778"/>
        </p:xfrm>
        <a:graphic>
          <a:graphicData uri="http://schemas.openxmlformats.org/drawingml/2006/table">
            <a:tbl>
              <a:tblPr firstRow="1" bandRow="1">
                <a:tableStyleId>{0505E3EF-67EA-436B-97B2-0124C06EBD24}</a:tableStyleId>
              </a:tblPr>
              <a:tblGrid>
                <a:gridCol w="3011574">
                  <a:extLst>
                    <a:ext uri="{9D8B030D-6E8A-4147-A177-3AD203B41FA5}">
                      <a16:colId xmlns:a16="http://schemas.microsoft.com/office/drawing/2014/main" val="2236123262"/>
                    </a:ext>
                  </a:extLst>
                </a:gridCol>
                <a:gridCol w="4364502">
                  <a:extLst>
                    <a:ext uri="{9D8B030D-6E8A-4147-A177-3AD203B41FA5}">
                      <a16:colId xmlns:a16="http://schemas.microsoft.com/office/drawing/2014/main" val="583127937"/>
                    </a:ext>
                  </a:extLst>
                </a:gridCol>
                <a:gridCol w="3688038">
                  <a:extLst>
                    <a:ext uri="{9D8B030D-6E8A-4147-A177-3AD203B41FA5}">
                      <a16:colId xmlns:a16="http://schemas.microsoft.com/office/drawing/2014/main" val="3633622998"/>
                    </a:ext>
                  </a:extLst>
                </a:gridCol>
              </a:tblGrid>
              <a:tr h="696612">
                <a:tc>
                  <a:txBody>
                    <a:bodyPr/>
                    <a:lstStyle/>
                    <a:p>
                      <a:pPr algn="l"/>
                      <a:r>
                        <a:rPr lang="en-US" sz="1800" b="1" cap="none" baseline="0" dirty="0">
                          <a:solidFill>
                            <a:schemeClr val="tx1">
                              <a:lumMod val="65000"/>
                              <a:lumOff val="35000"/>
                            </a:schemeClr>
                          </a:solidFill>
                          <a:latin typeface="+mn-lt"/>
                        </a:rPr>
                        <a:t>Field Name</a:t>
                      </a:r>
                    </a:p>
                  </a:txBody>
                  <a:tcPr marL="228600" marR="182880" anchor="ctr"/>
                </a:tc>
                <a:tc>
                  <a:txBody>
                    <a:bodyPr/>
                    <a:lstStyle/>
                    <a:p>
                      <a:pPr algn="l"/>
                      <a:r>
                        <a:rPr lang="en-US" sz="1800" b="1" cap="none" baseline="0" dirty="0">
                          <a:solidFill>
                            <a:schemeClr val="tx1">
                              <a:lumMod val="65000"/>
                              <a:lumOff val="35000"/>
                            </a:schemeClr>
                          </a:solidFill>
                          <a:latin typeface="+mn-lt"/>
                        </a:rPr>
                        <a:t>Data Type and Size</a:t>
                      </a:r>
                    </a:p>
                  </a:txBody>
                  <a:tcPr marL="228600" marR="182880" anchor="ctr"/>
                </a:tc>
                <a:tc>
                  <a:txBody>
                    <a:bodyPr/>
                    <a:lstStyle/>
                    <a:p>
                      <a:pPr algn="l"/>
                      <a:r>
                        <a:rPr lang="en-US" sz="1800" b="1" cap="none" baseline="0" dirty="0">
                          <a:solidFill>
                            <a:schemeClr val="tx1">
                              <a:lumMod val="65000"/>
                              <a:lumOff val="35000"/>
                            </a:schemeClr>
                          </a:solidFill>
                          <a:latin typeface="+mn-lt"/>
                        </a:rPr>
                        <a:t>Key</a:t>
                      </a:r>
                    </a:p>
                  </a:txBody>
                  <a:tcPr marL="228600" marR="182880" anchor="ctr"/>
                </a:tc>
                <a:extLst>
                  <a:ext uri="{0D108BD9-81ED-4DB2-BD59-A6C34878D82A}">
                    <a16:rowId xmlns:a16="http://schemas.microsoft.com/office/drawing/2014/main" val="1971733978"/>
                  </a:ext>
                </a:extLst>
              </a:tr>
              <a:tr h="696612">
                <a:tc>
                  <a:txBody>
                    <a:bodyPr/>
                    <a:lstStyle/>
                    <a:p>
                      <a:pPr algn="l"/>
                      <a:r>
                        <a:rPr lang="en-US" sz="1800" b="0" dirty="0">
                          <a:solidFill>
                            <a:schemeClr val="tx1">
                              <a:lumMod val="65000"/>
                              <a:lumOff val="35000"/>
                            </a:schemeClr>
                          </a:solidFill>
                          <a:latin typeface="+mn-lt"/>
                        </a:rPr>
                        <a:t>Id</a:t>
                      </a:r>
                    </a:p>
                  </a:txBody>
                  <a:tcPr marL="228600" marR="182880" anchor="ctr"/>
                </a:tc>
                <a:tc>
                  <a:txBody>
                    <a:bodyPr/>
                    <a:lstStyle/>
                    <a:p>
                      <a:pPr algn="l"/>
                      <a:r>
                        <a:rPr lang="en-US" sz="1800" b="0" dirty="0">
                          <a:solidFill>
                            <a:schemeClr val="tx1">
                              <a:lumMod val="65000"/>
                              <a:lumOff val="35000"/>
                            </a:schemeClr>
                          </a:solidFill>
                          <a:latin typeface="+mn-lt"/>
                        </a:rPr>
                        <a:t>Int </a:t>
                      </a:r>
                    </a:p>
                  </a:txBody>
                  <a:tcPr marL="228600" marR="182880" anchor="ctr"/>
                </a:tc>
                <a:tc>
                  <a:txBody>
                    <a:bodyPr/>
                    <a:lstStyle/>
                    <a:p>
                      <a:pPr algn="l"/>
                      <a:r>
                        <a:rPr lang="en-US" sz="1800" b="0" dirty="0">
                          <a:solidFill>
                            <a:schemeClr val="tx1">
                              <a:lumMod val="65000"/>
                              <a:lumOff val="35000"/>
                            </a:schemeClr>
                          </a:solidFill>
                          <a:latin typeface="+mn-lt"/>
                        </a:rPr>
                        <a:t>primary key , auto </a:t>
                      </a:r>
                      <a:r>
                        <a:rPr lang="en-US" sz="1800" b="0" dirty="0" err="1">
                          <a:solidFill>
                            <a:schemeClr val="tx1">
                              <a:lumMod val="65000"/>
                              <a:lumOff val="35000"/>
                            </a:schemeClr>
                          </a:solidFill>
                          <a:latin typeface="+mn-lt"/>
                        </a:rPr>
                        <a:t>inrement</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458163444"/>
                  </a:ext>
                </a:extLst>
              </a:tr>
              <a:tr h="696612">
                <a:tc>
                  <a:txBody>
                    <a:bodyPr/>
                    <a:lstStyle/>
                    <a:p>
                      <a:pPr algn="l"/>
                      <a:r>
                        <a:rPr lang="en-US" sz="1800" b="0" dirty="0" err="1">
                          <a:solidFill>
                            <a:schemeClr val="tx1">
                              <a:lumMod val="65000"/>
                              <a:lumOff val="35000"/>
                            </a:schemeClr>
                          </a:solidFill>
                          <a:latin typeface="+mn-lt"/>
                        </a:rPr>
                        <a:t>imageUrl</a:t>
                      </a:r>
                      <a:endParaRPr lang="en-US" sz="1800" b="0" dirty="0">
                        <a:solidFill>
                          <a:schemeClr val="tx1">
                            <a:lumMod val="65000"/>
                            <a:lumOff val="35000"/>
                          </a:schemeClr>
                        </a:solidFill>
                        <a:latin typeface="+mn-lt"/>
                      </a:endParaRP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Varchar(255) </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825465077"/>
                  </a:ext>
                </a:extLst>
              </a:tr>
              <a:tr h="788942">
                <a:tc>
                  <a:txBody>
                    <a:bodyPr/>
                    <a:lstStyle/>
                    <a:p>
                      <a:pPr algn="l"/>
                      <a:r>
                        <a:rPr lang="en-US" sz="1800" b="0" dirty="0">
                          <a:solidFill>
                            <a:schemeClr val="tx1">
                              <a:lumMod val="65000"/>
                              <a:lumOff val="35000"/>
                            </a:schemeClr>
                          </a:solidFill>
                          <a:latin typeface="+mn-lt"/>
                        </a:rPr>
                        <a:t>E id</a:t>
                      </a:r>
                    </a:p>
                  </a:txBody>
                  <a:tcPr marL="228600" marR="182880" anchor="ctr"/>
                </a:tc>
                <a:tc>
                  <a:txBody>
                    <a:bodyPr/>
                    <a:lstStyle/>
                    <a:p>
                      <a:pPr algn="l"/>
                      <a:r>
                        <a:rPr lang="en-US" sz="1800" b="0" dirty="0">
                          <a:solidFill>
                            <a:schemeClr val="tx1">
                              <a:lumMod val="65000"/>
                              <a:lumOff val="35000"/>
                            </a:schemeClr>
                          </a:solidFill>
                          <a:latin typeface="+mn-lt"/>
                        </a:rPr>
                        <a:t>-</a:t>
                      </a:r>
                    </a:p>
                  </a:txBody>
                  <a:tcPr marL="228600" marR="182880" anchor="ctr"/>
                </a:tc>
                <a:tc>
                  <a:txBody>
                    <a:bodyPr/>
                    <a:lstStyle/>
                    <a:p>
                      <a:pPr algn="l"/>
                      <a:r>
                        <a:rPr lang="en-US" sz="1800" b="0" dirty="0">
                          <a:solidFill>
                            <a:schemeClr val="tx1">
                              <a:lumMod val="65000"/>
                              <a:lumOff val="35000"/>
                            </a:schemeClr>
                          </a:solidFill>
                          <a:latin typeface="+mn-lt"/>
                        </a:rPr>
                        <a:t>Events(id)</a:t>
                      </a:r>
                    </a:p>
                  </a:txBody>
                  <a:tcPr marL="228600" marR="182880" anchor="ctr"/>
                </a:tc>
                <a:extLst>
                  <a:ext uri="{0D108BD9-81ED-4DB2-BD59-A6C34878D82A}">
                    <a16:rowId xmlns:a16="http://schemas.microsoft.com/office/drawing/2014/main" val="3446475176"/>
                  </a:ext>
                </a:extLst>
              </a:tr>
            </a:tbl>
          </a:graphicData>
        </a:graphic>
      </p:graphicFrame>
    </p:spTree>
    <p:extLst>
      <p:ext uri="{BB962C8B-B14F-4D97-AF65-F5344CB8AC3E}">
        <p14:creationId xmlns:p14="http://schemas.microsoft.com/office/powerpoint/2010/main" val="24681947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9A1AB1-6CE4-3893-3F15-CF0FE1B31E87}"/>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91BA56F0-4F23-6D10-522B-9BC0D21D0188}"/>
              </a:ext>
            </a:extLst>
          </p:cNvPr>
          <p:cNvSpPr>
            <a:spLocks noGrp="1"/>
          </p:cNvSpPr>
          <p:nvPr>
            <p:ph type="title"/>
          </p:nvPr>
        </p:nvSpPr>
        <p:spPr>
          <a:xfrm>
            <a:off x="612648" y="612648"/>
            <a:ext cx="11064240" cy="914400"/>
          </a:xfrm>
        </p:spPr>
        <p:txBody>
          <a:bodyPr/>
          <a:lstStyle/>
          <a:p>
            <a:r>
              <a:rPr lang="en-US" dirty="0" err="1"/>
              <a:t>Nss</a:t>
            </a:r>
            <a:r>
              <a:rPr lang="en-US" dirty="0"/>
              <a:t> store table structure</a:t>
            </a:r>
          </a:p>
        </p:txBody>
      </p:sp>
      <p:graphicFrame>
        <p:nvGraphicFramePr>
          <p:cNvPr id="4" name="Content Placeholder 5">
            <a:extLst>
              <a:ext uri="{FF2B5EF4-FFF2-40B4-BE49-F238E27FC236}">
                <a16:creationId xmlns:a16="http://schemas.microsoft.com/office/drawing/2014/main" id="{C4EF3C86-DDA1-B7C8-E6B7-93E24B603B47}"/>
              </a:ext>
            </a:extLst>
          </p:cNvPr>
          <p:cNvGraphicFramePr>
            <a:graphicFrameLocks noGrp="1"/>
          </p:cNvGraphicFramePr>
          <p:nvPr>
            <p:ph idx="1"/>
            <p:extLst>
              <p:ext uri="{D42A27DB-BD31-4B8C-83A1-F6EECF244321}">
                <p14:modId xmlns:p14="http://schemas.microsoft.com/office/powerpoint/2010/main" val="1959755158"/>
              </p:ext>
            </p:extLst>
          </p:nvPr>
        </p:nvGraphicFramePr>
        <p:xfrm>
          <a:off x="728558" y="1989611"/>
          <a:ext cx="11064114" cy="2878778"/>
        </p:xfrm>
        <a:graphic>
          <a:graphicData uri="http://schemas.openxmlformats.org/drawingml/2006/table">
            <a:tbl>
              <a:tblPr firstRow="1" bandRow="1">
                <a:tableStyleId>{0505E3EF-67EA-436B-97B2-0124C06EBD24}</a:tableStyleId>
              </a:tblPr>
              <a:tblGrid>
                <a:gridCol w="3011574">
                  <a:extLst>
                    <a:ext uri="{9D8B030D-6E8A-4147-A177-3AD203B41FA5}">
                      <a16:colId xmlns:a16="http://schemas.microsoft.com/office/drawing/2014/main" val="2236123262"/>
                    </a:ext>
                  </a:extLst>
                </a:gridCol>
                <a:gridCol w="4364502">
                  <a:extLst>
                    <a:ext uri="{9D8B030D-6E8A-4147-A177-3AD203B41FA5}">
                      <a16:colId xmlns:a16="http://schemas.microsoft.com/office/drawing/2014/main" val="583127937"/>
                    </a:ext>
                  </a:extLst>
                </a:gridCol>
                <a:gridCol w="3688038">
                  <a:extLst>
                    <a:ext uri="{9D8B030D-6E8A-4147-A177-3AD203B41FA5}">
                      <a16:colId xmlns:a16="http://schemas.microsoft.com/office/drawing/2014/main" val="3633622998"/>
                    </a:ext>
                  </a:extLst>
                </a:gridCol>
              </a:tblGrid>
              <a:tr h="696612">
                <a:tc>
                  <a:txBody>
                    <a:bodyPr/>
                    <a:lstStyle/>
                    <a:p>
                      <a:pPr algn="l"/>
                      <a:r>
                        <a:rPr lang="en-US" sz="1800" b="1" cap="none" baseline="0" dirty="0">
                          <a:solidFill>
                            <a:schemeClr val="tx1">
                              <a:lumMod val="65000"/>
                              <a:lumOff val="35000"/>
                            </a:schemeClr>
                          </a:solidFill>
                          <a:latin typeface="+mn-lt"/>
                        </a:rPr>
                        <a:t>Field Name</a:t>
                      </a:r>
                    </a:p>
                  </a:txBody>
                  <a:tcPr marL="228600" marR="182880" anchor="ctr"/>
                </a:tc>
                <a:tc>
                  <a:txBody>
                    <a:bodyPr/>
                    <a:lstStyle/>
                    <a:p>
                      <a:pPr algn="l"/>
                      <a:r>
                        <a:rPr lang="en-US" sz="1800" b="1" cap="none" baseline="0" dirty="0">
                          <a:solidFill>
                            <a:schemeClr val="tx1">
                              <a:lumMod val="65000"/>
                              <a:lumOff val="35000"/>
                            </a:schemeClr>
                          </a:solidFill>
                          <a:latin typeface="+mn-lt"/>
                        </a:rPr>
                        <a:t>Data Type and Size</a:t>
                      </a:r>
                    </a:p>
                  </a:txBody>
                  <a:tcPr marL="228600" marR="182880" anchor="ctr"/>
                </a:tc>
                <a:tc>
                  <a:txBody>
                    <a:bodyPr/>
                    <a:lstStyle/>
                    <a:p>
                      <a:pPr algn="l"/>
                      <a:r>
                        <a:rPr lang="en-US" sz="1800" b="1" cap="none" baseline="0" dirty="0">
                          <a:solidFill>
                            <a:schemeClr val="tx1">
                              <a:lumMod val="65000"/>
                              <a:lumOff val="35000"/>
                            </a:schemeClr>
                          </a:solidFill>
                          <a:latin typeface="+mn-lt"/>
                        </a:rPr>
                        <a:t>Key</a:t>
                      </a:r>
                    </a:p>
                  </a:txBody>
                  <a:tcPr marL="228600" marR="182880" anchor="ctr"/>
                </a:tc>
                <a:extLst>
                  <a:ext uri="{0D108BD9-81ED-4DB2-BD59-A6C34878D82A}">
                    <a16:rowId xmlns:a16="http://schemas.microsoft.com/office/drawing/2014/main" val="1971733978"/>
                  </a:ext>
                </a:extLst>
              </a:tr>
              <a:tr h="696612">
                <a:tc>
                  <a:txBody>
                    <a:bodyPr/>
                    <a:lstStyle/>
                    <a:p>
                      <a:pPr algn="l"/>
                      <a:r>
                        <a:rPr lang="en-US" sz="1800" b="0" dirty="0">
                          <a:solidFill>
                            <a:schemeClr val="tx1">
                              <a:lumMod val="65000"/>
                              <a:lumOff val="35000"/>
                            </a:schemeClr>
                          </a:solidFill>
                          <a:latin typeface="+mn-lt"/>
                        </a:rPr>
                        <a:t>Id</a:t>
                      </a:r>
                    </a:p>
                  </a:txBody>
                  <a:tcPr marL="228600" marR="182880" anchor="ctr"/>
                </a:tc>
                <a:tc>
                  <a:txBody>
                    <a:bodyPr/>
                    <a:lstStyle/>
                    <a:p>
                      <a:pPr algn="l"/>
                      <a:r>
                        <a:rPr lang="en-US" sz="1800" b="0" dirty="0">
                          <a:solidFill>
                            <a:schemeClr val="tx1">
                              <a:lumMod val="65000"/>
                              <a:lumOff val="35000"/>
                            </a:schemeClr>
                          </a:solidFill>
                          <a:latin typeface="+mn-lt"/>
                        </a:rPr>
                        <a:t>Int </a:t>
                      </a:r>
                    </a:p>
                  </a:txBody>
                  <a:tcPr marL="228600" marR="182880" anchor="ctr"/>
                </a:tc>
                <a:tc>
                  <a:txBody>
                    <a:bodyPr/>
                    <a:lstStyle/>
                    <a:p>
                      <a:pPr algn="l"/>
                      <a:r>
                        <a:rPr lang="en-US" sz="1800" b="0" dirty="0">
                          <a:solidFill>
                            <a:schemeClr val="tx1">
                              <a:lumMod val="65000"/>
                              <a:lumOff val="35000"/>
                            </a:schemeClr>
                          </a:solidFill>
                          <a:latin typeface="+mn-lt"/>
                        </a:rPr>
                        <a:t>primary key , auto </a:t>
                      </a:r>
                      <a:r>
                        <a:rPr lang="en-US" sz="1800" b="0" dirty="0" err="1">
                          <a:solidFill>
                            <a:schemeClr val="tx1">
                              <a:lumMod val="65000"/>
                              <a:lumOff val="35000"/>
                            </a:schemeClr>
                          </a:solidFill>
                          <a:latin typeface="+mn-lt"/>
                        </a:rPr>
                        <a:t>inrement</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458163444"/>
                  </a:ext>
                </a:extLst>
              </a:tr>
              <a:tr h="696612">
                <a:tc>
                  <a:txBody>
                    <a:bodyPr/>
                    <a:lstStyle/>
                    <a:p>
                      <a:pPr algn="l"/>
                      <a:r>
                        <a:rPr lang="en-US" sz="1800" b="0" dirty="0">
                          <a:solidFill>
                            <a:schemeClr val="tx1">
                              <a:lumMod val="65000"/>
                              <a:lumOff val="35000"/>
                            </a:schemeClr>
                          </a:solidFill>
                          <a:latin typeface="+mn-lt"/>
                        </a:rPr>
                        <a:t>Items name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Varchar(255) </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825465077"/>
                  </a:ext>
                </a:extLst>
              </a:tr>
              <a:tr h="788942">
                <a:tc>
                  <a:txBody>
                    <a:bodyPr/>
                    <a:lstStyle/>
                    <a:p>
                      <a:pPr algn="l"/>
                      <a:r>
                        <a:rPr lang="en-US" sz="1800" b="0" dirty="0">
                          <a:solidFill>
                            <a:schemeClr val="tx1">
                              <a:lumMod val="65000"/>
                              <a:lumOff val="35000"/>
                            </a:schemeClr>
                          </a:solidFill>
                          <a:latin typeface="+mn-lt"/>
                        </a:rPr>
                        <a:t>Num of item</a:t>
                      </a:r>
                    </a:p>
                  </a:txBody>
                  <a:tcPr marL="228600" marR="182880" anchor="ctr"/>
                </a:tc>
                <a:tc>
                  <a:txBody>
                    <a:bodyPr/>
                    <a:lstStyle/>
                    <a:p>
                      <a:pPr algn="l"/>
                      <a:r>
                        <a:rPr lang="en-US" sz="1800" b="0" dirty="0">
                          <a:solidFill>
                            <a:schemeClr val="tx1">
                              <a:lumMod val="65000"/>
                              <a:lumOff val="35000"/>
                            </a:schemeClr>
                          </a:solidFill>
                          <a:latin typeface="+mn-lt"/>
                        </a:rPr>
                        <a:t>int</a:t>
                      </a:r>
                    </a:p>
                  </a:txBody>
                  <a:tcPr marL="228600" marR="182880" anchor="ctr"/>
                </a:tc>
                <a:tc>
                  <a:txBody>
                    <a:bodyPr/>
                    <a:lstStyle/>
                    <a:p>
                      <a:pPr algn="l"/>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3446475176"/>
                  </a:ext>
                </a:extLst>
              </a:tr>
            </a:tbl>
          </a:graphicData>
        </a:graphic>
      </p:graphicFrame>
    </p:spTree>
    <p:extLst>
      <p:ext uri="{BB962C8B-B14F-4D97-AF65-F5344CB8AC3E}">
        <p14:creationId xmlns:p14="http://schemas.microsoft.com/office/powerpoint/2010/main" val="1292957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12C930-979C-E4C3-5A36-398FCF6D64E9}"/>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F412E571-8C98-99DD-0BDD-3C9FC1FEE230}"/>
              </a:ext>
            </a:extLst>
          </p:cNvPr>
          <p:cNvSpPr>
            <a:spLocks noGrp="1"/>
          </p:cNvSpPr>
          <p:nvPr>
            <p:ph type="title"/>
          </p:nvPr>
        </p:nvSpPr>
        <p:spPr>
          <a:xfrm>
            <a:off x="612648" y="535375"/>
            <a:ext cx="11064240" cy="914400"/>
          </a:xfrm>
        </p:spPr>
        <p:txBody>
          <a:bodyPr/>
          <a:lstStyle/>
          <a:p>
            <a:r>
              <a:rPr lang="en-US" dirty="0"/>
              <a:t>registration table structure</a:t>
            </a:r>
          </a:p>
        </p:txBody>
      </p:sp>
      <p:graphicFrame>
        <p:nvGraphicFramePr>
          <p:cNvPr id="4" name="Content Placeholder 5">
            <a:extLst>
              <a:ext uri="{FF2B5EF4-FFF2-40B4-BE49-F238E27FC236}">
                <a16:creationId xmlns:a16="http://schemas.microsoft.com/office/drawing/2014/main" id="{08030202-4F9C-C052-3968-4A3475E28057}"/>
              </a:ext>
            </a:extLst>
          </p:cNvPr>
          <p:cNvGraphicFramePr>
            <a:graphicFrameLocks noGrp="1"/>
          </p:cNvGraphicFramePr>
          <p:nvPr>
            <p:ph idx="1"/>
            <p:extLst>
              <p:ext uri="{D42A27DB-BD31-4B8C-83A1-F6EECF244321}">
                <p14:modId xmlns:p14="http://schemas.microsoft.com/office/powerpoint/2010/main" val="3851306773"/>
              </p:ext>
            </p:extLst>
          </p:nvPr>
        </p:nvGraphicFramePr>
        <p:xfrm>
          <a:off x="612648" y="1236372"/>
          <a:ext cx="11064114" cy="4272002"/>
        </p:xfrm>
        <a:graphic>
          <a:graphicData uri="http://schemas.openxmlformats.org/drawingml/2006/table">
            <a:tbl>
              <a:tblPr firstRow="1" bandRow="1">
                <a:tableStyleId>{0505E3EF-67EA-436B-97B2-0124C06EBD24}</a:tableStyleId>
              </a:tblPr>
              <a:tblGrid>
                <a:gridCol w="3011574">
                  <a:extLst>
                    <a:ext uri="{9D8B030D-6E8A-4147-A177-3AD203B41FA5}">
                      <a16:colId xmlns:a16="http://schemas.microsoft.com/office/drawing/2014/main" val="2236123262"/>
                    </a:ext>
                  </a:extLst>
                </a:gridCol>
                <a:gridCol w="4364502">
                  <a:extLst>
                    <a:ext uri="{9D8B030D-6E8A-4147-A177-3AD203B41FA5}">
                      <a16:colId xmlns:a16="http://schemas.microsoft.com/office/drawing/2014/main" val="583127937"/>
                    </a:ext>
                  </a:extLst>
                </a:gridCol>
                <a:gridCol w="3688038">
                  <a:extLst>
                    <a:ext uri="{9D8B030D-6E8A-4147-A177-3AD203B41FA5}">
                      <a16:colId xmlns:a16="http://schemas.microsoft.com/office/drawing/2014/main" val="3633622998"/>
                    </a:ext>
                  </a:extLst>
                </a:gridCol>
              </a:tblGrid>
              <a:tr h="696612">
                <a:tc>
                  <a:txBody>
                    <a:bodyPr/>
                    <a:lstStyle/>
                    <a:p>
                      <a:pPr algn="l"/>
                      <a:r>
                        <a:rPr lang="en-US" sz="1800" b="1" cap="none" baseline="0" dirty="0">
                          <a:solidFill>
                            <a:schemeClr val="tx1">
                              <a:lumMod val="65000"/>
                              <a:lumOff val="35000"/>
                            </a:schemeClr>
                          </a:solidFill>
                          <a:latin typeface="+mn-lt"/>
                        </a:rPr>
                        <a:t>Field Name</a:t>
                      </a:r>
                    </a:p>
                  </a:txBody>
                  <a:tcPr marL="228600" marR="182880" anchor="ctr"/>
                </a:tc>
                <a:tc>
                  <a:txBody>
                    <a:bodyPr/>
                    <a:lstStyle/>
                    <a:p>
                      <a:pPr algn="l"/>
                      <a:r>
                        <a:rPr lang="en-US" sz="1800" b="1" cap="none" baseline="0" dirty="0">
                          <a:solidFill>
                            <a:schemeClr val="tx1">
                              <a:lumMod val="65000"/>
                              <a:lumOff val="35000"/>
                            </a:schemeClr>
                          </a:solidFill>
                          <a:latin typeface="+mn-lt"/>
                        </a:rPr>
                        <a:t>Data Type and Size</a:t>
                      </a:r>
                    </a:p>
                  </a:txBody>
                  <a:tcPr marL="228600" marR="182880" anchor="ctr"/>
                </a:tc>
                <a:tc>
                  <a:txBody>
                    <a:bodyPr/>
                    <a:lstStyle/>
                    <a:p>
                      <a:pPr algn="l"/>
                      <a:r>
                        <a:rPr lang="en-US" sz="1800" b="1" cap="none" baseline="0" dirty="0">
                          <a:solidFill>
                            <a:schemeClr val="tx1">
                              <a:lumMod val="65000"/>
                              <a:lumOff val="35000"/>
                            </a:schemeClr>
                          </a:solidFill>
                          <a:latin typeface="+mn-lt"/>
                        </a:rPr>
                        <a:t>Key</a:t>
                      </a:r>
                    </a:p>
                  </a:txBody>
                  <a:tcPr marL="228600" marR="182880" anchor="ctr"/>
                </a:tc>
                <a:extLst>
                  <a:ext uri="{0D108BD9-81ED-4DB2-BD59-A6C34878D82A}">
                    <a16:rowId xmlns:a16="http://schemas.microsoft.com/office/drawing/2014/main" val="1971733978"/>
                  </a:ext>
                </a:extLst>
              </a:tr>
              <a:tr h="696612">
                <a:tc>
                  <a:txBody>
                    <a:bodyPr/>
                    <a:lstStyle/>
                    <a:p>
                      <a:pPr algn="l"/>
                      <a:r>
                        <a:rPr lang="en-US" sz="1800" b="0" dirty="0">
                          <a:solidFill>
                            <a:schemeClr val="tx1">
                              <a:lumMod val="65000"/>
                              <a:lumOff val="35000"/>
                            </a:schemeClr>
                          </a:solidFill>
                          <a:latin typeface="+mn-lt"/>
                        </a:rPr>
                        <a:t>Id</a:t>
                      </a:r>
                    </a:p>
                  </a:txBody>
                  <a:tcPr marL="228600" marR="182880" anchor="ctr"/>
                </a:tc>
                <a:tc>
                  <a:txBody>
                    <a:bodyPr/>
                    <a:lstStyle/>
                    <a:p>
                      <a:pPr algn="l"/>
                      <a:r>
                        <a:rPr lang="en-US" sz="1800" b="0" dirty="0">
                          <a:solidFill>
                            <a:schemeClr val="tx1">
                              <a:lumMod val="65000"/>
                              <a:lumOff val="35000"/>
                            </a:schemeClr>
                          </a:solidFill>
                          <a:latin typeface="+mn-lt"/>
                        </a:rPr>
                        <a:t>Int </a:t>
                      </a:r>
                    </a:p>
                  </a:txBody>
                  <a:tcPr marL="228600" marR="182880" anchor="ctr"/>
                </a:tc>
                <a:tc>
                  <a:txBody>
                    <a:bodyPr/>
                    <a:lstStyle/>
                    <a:p>
                      <a:pPr algn="l"/>
                      <a:r>
                        <a:rPr lang="en-US" sz="1800" b="0" dirty="0">
                          <a:solidFill>
                            <a:schemeClr val="tx1">
                              <a:lumMod val="65000"/>
                              <a:lumOff val="35000"/>
                            </a:schemeClr>
                          </a:solidFill>
                          <a:latin typeface="+mn-lt"/>
                        </a:rPr>
                        <a:t>primary key , auto </a:t>
                      </a:r>
                      <a:r>
                        <a:rPr lang="en-US" sz="1800" b="0" dirty="0" err="1">
                          <a:solidFill>
                            <a:schemeClr val="tx1">
                              <a:lumMod val="65000"/>
                              <a:lumOff val="35000"/>
                            </a:schemeClr>
                          </a:solidFill>
                          <a:latin typeface="+mn-lt"/>
                        </a:rPr>
                        <a:t>inrement</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458163444"/>
                  </a:ext>
                </a:extLst>
              </a:tr>
              <a:tr h="696612">
                <a:tc>
                  <a:txBody>
                    <a:bodyPr/>
                    <a:lstStyle/>
                    <a:p>
                      <a:pPr algn="l"/>
                      <a:r>
                        <a:rPr lang="en-US" sz="1800" b="0" dirty="0">
                          <a:solidFill>
                            <a:schemeClr val="tx1">
                              <a:lumMod val="65000"/>
                              <a:lumOff val="35000"/>
                            </a:schemeClr>
                          </a:solidFill>
                          <a:latin typeface="+mn-lt"/>
                        </a:rPr>
                        <a:t>User id</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int</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Users(id)</a:t>
                      </a:r>
                    </a:p>
                  </a:txBody>
                  <a:tcPr marL="228600" marR="182880" anchor="ctr"/>
                </a:tc>
                <a:extLst>
                  <a:ext uri="{0D108BD9-81ED-4DB2-BD59-A6C34878D82A}">
                    <a16:rowId xmlns:a16="http://schemas.microsoft.com/office/drawing/2014/main" val="825465077"/>
                  </a:ext>
                </a:extLst>
              </a:tr>
              <a:tr h="788942">
                <a:tc>
                  <a:txBody>
                    <a:bodyPr/>
                    <a:lstStyle/>
                    <a:p>
                      <a:pPr algn="l"/>
                      <a:r>
                        <a:rPr lang="en-US" sz="1800" b="0" dirty="0">
                          <a:solidFill>
                            <a:schemeClr val="tx1">
                              <a:lumMod val="65000"/>
                              <a:lumOff val="35000"/>
                            </a:schemeClr>
                          </a:solidFill>
                          <a:latin typeface="+mn-lt"/>
                        </a:rPr>
                        <a:t>Event is</a:t>
                      </a:r>
                    </a:p>
                  </a:txBody>
                  <a:tcPr marL="228600" marR="182880" anchor="ctr"/>
                </a:tc>
                <a:tc>
                  <a:txBody>
                    <a:bodyPr/>
                    <a:lstStyle/>
                    <a:p>
                      <a:pPr algn="l"/>
                      <a:r>
                        <a:rPr lang="en-US" sz="1800" b="0" dirty="0">
                          <a:solidFill>
                            <a:schemeClr val="tx1">
                              <a:lumMod val="65000"/>
                              <a:lumOff val="35000"/>
                            </a:schemeClr>
                          </a:solidFill>
                          <a:latin typeface="+mn-lt"/>
                        </a:rPr>
                        <a:t>int</a:t>
                      </a:r>
                    </a:p>
                  </a:txBody>
                  <a:tcPr marL="228600" marR="182880" anchor="ctr"/>
                </a:tc>
                <a:tc>
                  <a:txBody>
                    <a:bodyPr/>
                    <a:lstStyle/>
                    <a:p>
                      <a:pPr algn="l"/>
                      <a:r>
                        <a:rPr lang="en-US" sz="1800" b="0" dirty="0">
                          <a:solidFill>
                            <a:schemeClr val="tx1">
                              <a:lumMod val="65000"/>
                              <a:lumOff val="35000"/>
                            </a:schemeClr>
                          </a:solidFill>
                          <a:latin typeface="+mn-lt"/>
                        </a:rPr>
                        <a:t>Users(id)</a:t>
                      </a:r>
                    </a:p>
                  </a:txBody>
                  <a:tcPr marL="228600" marR="182880" anchor="ctr"/>
                </a:tc>
                <a:extLst>
                  <a:ext uri="{0D108BD9-81ED-4DB2-BD59-A6C34878D82A}">
                    <a16:rowId xmlns:a16="http://schemas.microsoft.com/office/drawing/2014/main" val="3446475176"/>
                  </a:ext>
                </a:extLst>
              </a:tr>
              <a:tr h="696612">
                <a:tc>
                  <a:txBody>
                    <a:bodyPr/>
                    <a:lstStyle/>
                    <a:p>
                      <a:pPr algn="l"/>
                      <a:r>
                        <a:rPr lang="en-US" sz="1800" b="0" dirty="0">
                          <a:solidFill>
                            <a:schemeClr val="tx1">
                              <a:lumMod val="65000"/>
                              <a:lumOff val="35000"/>
                            </a:schemeClr>
                          </a:solidFill>
                          <a:latin typeface="+mn-lt"/>
                        </a:rPr>
                        <a:t>Registration date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Timestamp</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Current time </a:t>
                      </a:r>
                      <a:r>
                        <a:rPr lang="en-US" sz="1800" b="0" dirty="0" err="1">
                          <a:solidFill>
                            <a:schemeClr val="tx1">
                              <a:lumMod val="65000"/>
                              <a:lumOff val="35000"/>
                            </a:schemeClr>
                          </a:solidFill>
                          <a:latin typeface="+mn-lt"/>
                        </a:rPr>
                        <a:t>stap</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4031271249"/>
                  </a:ext>
                </a:extLst>
              </a:tr>
              <a:tr h="696612">
                <a:tc>
                  <a:txBody>
                    <a:bodyPr/>
                    <a:lstStyle/>
                    <a:p>
                      <a:pPr algn="l"/>
                      <a:r>
                        <a:rPr lang="en-US" sz="1800" b="0" dirty="0">
                          <a:solidFill>
                            <a:schemeClr val="tx1">
                              <a:lumMod val="65000"/>
                              <a:lumOff val="35000"/>
                            </a:schemeClr>
                          </a:solidFill>
                          <a:latin typeface="+mn-lt"/>
                        </a:rPr>
                        <a:t>status</a:t>
                      </a:r>
                    </a:p>
                  </a:txBody>
                  <a:tcPr marL="228600" marR="182880" anchor="ctr"/>
                </a:tc>
                <a:tc>
                  <a:txBody>
                    <a:bodyPr/>
                    <a:lstStyle/>
                    <a:p>
                      <a:pPr algn="l"/>
                      <a:r>
                        <a:rPr lang="en-US" sz="1800" b="0" dirty="0">
                          <a:solidFill>
                            <a:schemeClr val="tx1">
                              <a:lumMod val="65000"/>
                              <a:lumOff val="35000"/>
                            </a:schemeClr>
                          </a:solidFill>
                          <a:latin typeface="+mn-lt"/>
                        </a:rPr>
                        <a:t>ENUM(‘</a:t>
                      </a:r>
                      <a:r>
                        <a:rPr lang="en-US" sz="1800" b="0" dirty="0" err="1">
                          <a:solidFill>
                            <a:schemeClr val="tx1">
                              <a:lumMod val="65000"/>
                              <a:lumOff val="35000"/>
                            </a:schemeClr>
                          </a:solidFill>
                          <a:latin typeface="+mn-lt"/>
                        </a:rPr>
                        <a:t>panding</a:t>
                      </a:r>
                      <a:r>
                        <a:rPr lang="en-US" sz="1800" b="0" dirty="0">
                          <a:solidFill>
                            <a:schemeClr val="tx1">
                              <a:lumMod val="65000"/>
                              <a:lumOff val="35000"/>
                            </a:schemeClr>
                          </a:solidFill>
                          <a:latin typeface="+mn-lt"/>
                        </a:rPr>
                        <a:t>’,’</a:t>
                      </a:r>
                      <a:r>
                        <a:rPr lang="en-US" sz="1800" b="0" dirty="0" err="1">
                          <a:solidFill>
                            <a:schemeClr val="tx1">
                              <a:lumMod val="65000"/>
                              <a:lumOff val="35000"/>
                            </a:schemeClr>
                          </a:solidFill>
                          <a:latin typeface="+mn-lt"/>
                        </a:rPr>
                        <a:t>conform’,’cancel</a:t>
                      </a:r>
                      <a:r>
                        <a:rPr lang="en-US" sz="1800" b="0" dirty="0">
                          <a:solidFill>
                            <a:schemeClr val="tx1">
                              <a:lumMod val="65000"/>
                              <a:lumOff val="35000"/>
                            </a:schemeClr>
                          </a:solidFill>
                          <a:latin typeface="+mn-lt"/>
                        </a:rPr>
                        <a:t>’)</a:t>
                      </a:r>
                    </a:p>
                  </a:txBody>
                  <a:tcPr marL="228600" marR="182880" anchor="ctr"/>
                </a:tc>
                <a:tc>
                  <a:txBody>
                    <a:bodyPr/>
                    <a:lstStyle/>
                    <a:p>
                      <a:pPr algn="l"/>
                      <a:r>
                        <a:rPr lang="en-US" sz="1800" b="0" dirty="0">
                          <a:solidFill>
                            <a:schemeClr val="tx1">
                              <a:lumMod val="65000"/>
                              <a:lumOff val="35000"/>
                            </a:schemeClr>
                          </a:solidFill>
                          <a:latin typeface="+mn-lt"/>
                        </a:rPr>
                        <a:t>-</a:t>
                      </a:r>
                    </a:p>
                  </a:txBody>
                  <a:tcPr marL="228600" marR="182880" anchor="ctr"/>
                </a:tc>
                <a:extLst>
                  <a:ext uri="{0D108BD9-81ED-4DB2-BD59-A6C34878D82A}">
                    <a16:rowId xmlns:a16="http://schemas.microsoft.com/office/drawing/2014/main" val="2924049109"/>
                  </a:ext>
                </a:extLst>
              </a:tr>
            </a:tbl>
          </a:graphicData>
        </a:graphic>
      </p:graphicFrame>
    </p:spTree>
    <p:extLst>
      <p:ext uri="{BB962C8B-B14F-4D97-AF65-F5344CB8AC3E}">
        <p14:creationId xmlns:p14="http://schemas.microsoft.com/office/powerpoint/2010/main" val="2345694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5F11E1-AE61-6688-F3C3-3520A82E3A2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91E66584-8C5C-BA88-B57C-30817B7C12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063" y="0"/>
            <a:ext cx="5889937" cy="6858000"/>
          </a:xfrm>
          <a:prstGeom prst="rect">
            <a:avLst/>
          </a:prstGeom>
        </p:spPr>
      </p:pic>
      <p:sp>
        <p:nvSpPr>
          <p:cNvPr id="4" name="Title 5">
            <a:extLst>
              <a:ext uri="{FF2B5EF4-FFF2-40B4-BE49-F238E27FC236}">
                <a16:creationId xmlns:a16="http://schemas.microsoft.com/office/drawing/2014/main" id="{9029F931-7926-3578-42E1-C65056FA719F}"/>
              </a:ext>
            </a:extLst>
          </p:cNvPr>
          <p:cNvSpPr txBox="1">
            <a:spLocks/>
          </p:cNvSpPr>
          <p:nvPr/>
        </p:nvSpPr>
        <p:spPr>
          <a:xfrm>
            <a:off x="6764457" y="2971800"/>
            <a:ext cx="4912388" cy="914400"/>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4800" dirty="0"/>
              <a:t>ER Diagram</a:t>
            </a:r>
          </a:p>
        </p:txBody>
      </p:sp>
    </p:spTree>
    <p:extLst>
      <p:ext uri="{BB962C8B-B14F-4D97-AF65-F5344CB8AC3E}">
        <p14:creationId xmlns:p14="http://schemas.microsoft.com/office/powerpoint/2010/main" val="9197013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BFFC047-27FA-91AB-B7CF-C261AD1293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156" y="1873349"/>
            <a:ext cx="7727353" cy="4142039"/>
          </a:xfrm>
          <a:prstGeom prst="rect">
            <a:avLst/>
          </a:prstGeom>
        </p:spPr>
      </p:pic>
      <p:sp>
        <p:nvSpPr>
          <p:cNvPr id="12" name="Title 1">
            <a:extLst>
              <a:ext uri="{FF2B5EF4-FFF2-40B4-BE49-F238E27FC236}">
                <a16:creationId xmlns:a16="http://schemas.microsoft.com/office/drawing/2014/main" id="{291C49EC-42E8-42E8-20E3-17F9A82C1013}"/>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0 level </a:t>
            </a:r>
            <a:r>
              <a:rPr lang="en-US" sz="3200" dirty="0" err="1"/>
              <a:t>dfd</a:t>
            </a:r>
            <a:endParaRPr lang="en-US" sz="3200" dirty="0"/>
          </a:p>
        </p:txBody>
      </p:sp>
    </p:spTree>
    <p:extLst>
      <p:ext uri="{BB962C8B-B14F-4D97-AF65-F5344CB8AC3E}">
        <p14:creationId xmlns:p14="http://schemas.microsoft.com/office/powerpoint/2010/main" val="1936199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EBABA5-6168-11A0-C597-F3F15C4086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09CF57-6718-DEC4-A49C-86E0626C9708}"/>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1 level </a:t>
            </a:r>
            <a:r>
              <a:rPr lang="en-US" sz="3200" dirty="0" err="1"/>
              <a:t>dfd</a:t>
            </a:r>
            <a:r>
              <a:rPr lang="en-US" sz="3200" dirty="0"/>
              <a:t> admin</a:t>
            </a:r>
          </a:p>
        </p:txBody>
      </p:sp>
      <p:pic>
        <p:nvPicPr>
          <p:cNvPr id="4" name="Picture 3">
            <a:extLst>
              <a:ext uri="{FF2B5EF4-FFF2-40B4-BE49-F238E27FC236}">
                <a16:creationId xmlns:a16="http://schemas.microsoft.com/office/drawing/2014/main" id="{2976ADCE-6691-BE8A-C35B-97099DF9FB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676" y="1680552"/>
            <a:ext cx="5815822" cy="4919871"/>
          </a:xfrm>
          <a:prstGeom prst="rect">
            <a:avLst/>
          </a:prstGeom>
        </p:spPr>
      </p:pic>
    </p:spTree>
    <p:extLst>
      <p:ext uri="{BB962C8B-B14F-4D97-AF65-F5344CB8AC3E}">
        <p14:creationId xmlns:p14="http://schemas.microsoft.com/office/powerpoint/2010/main" val="38082828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261198-0BDC-35E9-8833-12C847D65A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0A09AD-CD0C-2613-1D7C-3C137F4BF6C2}"/>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1 level </a:t>
            </a:r>
            <a:r>
              <a:rPr lang="en-US" sz="3200" dirty="0" err="1"/>
              <a:t>dfd</a:t>
            </a:r>
            <a:r>
              <a:rPr lang="en-US" sz="3200" dirty="0"/>
              <a:t> </a:t>
            </a:r>
            <a:r>
              <a:rPr lang="en-US" sz="3200" dirty="0" err="1"/>
              <a:t>uesr</a:t>
            </a:r>
            <a:endParaRPr lang="en-US" sz="3200" dirty="0"/>
          </a:p>
        </p:txBody>
      </p:sp>
      <p:pic>
        <p:nvPicPr>
          <p:cNvPr id="4" name="Picture 3">
            <a:extLst>
              <a:ext uri="{FF2B5EF4-FFF2-40B4-BE49-F238E27FC236}">
                <a16:creationId xmlns:a16="http://schemas.microsoft.com/office/drawing/2014/main" id="{FCDC8E06-247E-DED8-6E7C-3C7EDB9003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645" y="1390919"/>
            <a:ext cx="7398618" cy="5047277"/>
          </a:xfrm>
          <a:prstGeom prst="rect">
            <a:avLst/>
          </a:prstGeom>
        </p:spPr>
      </p:pic>
    </p:spTree>
    <p:extLst>
      <p:ext uri="{BB962C8B-B14F-4D97-AF65-F5344CB8AC3E}">
        <p14:creationId xmlns:p14="http://schemas.microsoft.com/office/powerpoint/2010/main" val="6227693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8B759-F1F1-EF8C-B869-3581DEC58878}"/>
              </a:ext>
            </a:extLst>
          </p:cNvPr>
          <p:cNvSpPr>
            <a:spLocks noGrp="1"/>
          </p:cNvSpPr>
          <p:nvPr>
            <p:ph type="title"/>
          </p:nvPr>
        </p:nvSpPr>
        <p:spPr>
          <a:xfrm>
            <a:off x="614676" y="649353"/>
            <a:ext cx="7342307" cy="1133856"/>
          </a:xfrm>
        </p:spPr>
        <p:txBody>
          <a:bodyPr/>
          <a:lstStyle/>
          <a:p>
            <a:r>
              <a:rPr lang="en-US" dirty="0"/>
              <a:t>conclusion</a:t>
            </a:r>
          </a:p>
        </p:txBody>
      </p:sp>
      <p:sp>
        <p:nvSpPr>
          <p:cNvPr id="3" name="Content Placeholder 2">
            <a:extLst>
              <a:ext uri="{FF2B5EF4-FFF2-40B4-BE49-F238E27FC236}">
                <a16:creationId xmlns:a16="http://schemas.microsoft.com/office/drawing/2014/main" id="{A9D80851-C5F2-718B-E7F2-4B2752953647}"/>
              </a:ext>
            </a:extLst>
          </p:cNvPr>
          <p:cNvSpPr>
            <a:spLocks noGrp="1"/>
          </p:cNvSpPr>
          <p:nvPr>
            <p:ph sz="quarter" idx="13"/>
          </p:nvPr>
        </p:nvSpPr>
        <p:spPr>
          <a:xfrm>
            <a:off x="614676" y="2459865"/>
            <a:ext cx="10890374" cy="3516825"/>
          </a:xfrm>
        </p:spPr>
        <p:txBody>
          <a:bodyPr>
            <a:normAutofit/>
          </a:bodyPr>
          <a:lstStyle/>
          <a:p>
            <a:pPr marL="228600" algn="just">
              <a:lnSpc>
                <a:spcPct val="107000"/>
              </a:lnSpc>
              <a:spcAft>
                <a:spcPts val="800"/>
              </a:spcAft>
              <a:buNone/>
            </a:pPr>
            <a:r>
              <a:rPr lang="en-IN" sz="1800" dirty="0">
                <a:effectLst/>
                <a:latin typeface="Calibri" panose="020F0502020204030204" pitchFamily="34" charset="0"/>
                <a:ea typeface="Calibri" panose="020F0502020204030204" pitchFamily="34" charset="0"/>
                <a:cs typeface="Times New Roman" panose="02020603050405020304" pitchFamily="18" charset="0"/>
              </a:rPr>
              <a:t>The NSS Management System app, built using React Native with Expo for the frontend and Node.js with MySQL for the backend, provides a seamless and efficient platform for managing NSS activities. This system enhances user engagement by enabling easy event registration, profile management, and event tracking. For administrators, it offers robust tools to manage events, registrations, users, and an image gallery, ensuring smooth coordination within the NSS community.</a:t>
            </a:r>
          </a:p>
          <a:p>
            <a:pPr>
              <a:buNone/>
            </a:pPr>
            <a:r>
              <a:rPr lang="en-IN" sz="1800" dirty="0">
                <a:effectLst/>
                <a:latin typeface="Calibri" panose="020F0502020204030204" pitchFamily="34" charset="0"/>
                <a:ea typeface="Calibri" panose="020F0502020204030204" pitchFamily="34" charset="0"/>
                <a:cs typeface="Times New Roman" panose="02020603050405020304" pitchFamily="18" charset="0"/>
              </a:rPr>
              <a:t>With a user-friendly interface and a structured database, this app improves accessibility and efficiency for both users and admins. By leveraging modern technologies, it simplifies the management process, fosters greater participation in NSS activities, and ensures an organized digital experience.</a:t>
            </a:r>
            <a:endParaRPr lang="en-US" dirty="0"/>
          </a:p>
        </p:txBody>
      </p:sp>
    </p:spTree>
    <p:extLst>
      <p:ext uri="{BB962C8B-B14F-4D97-AF65-F5344CB8AC3E}">
        <p14:creationId xmlns:p14="http://schemas.microsoft.com/office/powerpoint/2010/main" val="36814249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1A5DF-8F24-44CE-326B-B247866C1E66}"/>
              </a:ext>
            </a:extLst>
          </p:cNvPr>
          <p:cNvSpPr>
            <a:spLocks noGrp="1"/>
          </p:cNvSpPr>
          <p:nvPr>
            <p:ph type="title"/>
          </p:nvPr>
        </p:nvSpPr>
        <p:spPr>
          <a:xfrm>
            <a:off x="612648" y="664108"/>
            <a:ext cx="8467558" cy="1010146"/>
          </a:xfrm>
        </p:spPr>
        <p:txBody>
          <a:bodyPr/>
          <a:lstStyle/>
          <a:p>
            <a:r>
              <a:rPr lang="en-US" dirty="0"/>
              <a:t>index</a:t>
            </a:r>
          </a:p>
        </p:txBody>
      </p:sp>
      <p:sp>
        <p:nvSpPr>
          <p:cNvPr id="3" name="Content Placeholder 2">
            <a:extLst>
              <a:ext uri="{FF2B5EF4-FFF2-40B4-BE49-F238E27FC236}">
                <a16:creationId xmlns:a16="http://schemas.microsoft.com/office/drawing/2014/main" id="{28D4CF7D-92C9-3D0E-E489-4744B219D3BC}"/>
              </a:ext>
            </a:extLst>
          </p:cNvPr>
          <p:cNvSpPr>
            <a:spLocks noGrp="1"/>
          </p:cNvSpPr>
          <p:nvPr>
            <p:ph sz="quarter" idx="13"/>
          </p:nvPr>
        </p:nvSpPr>
        <p:spPr>
          <a:xfrm>
            <a:off x="612648" y="1854558"/>
            <a:ext cx="8467558" cy="4363362"/>
          </a:xfrm>
        </p:spPr>
        <p:txBody>
          <a:bodyPr/>
          <a:lstStyle/>
          <a:p>
            <a:pPr marL="342900" indent="-342900">
              <a:buFont typeface="+mj-lt"/>
              <a:buAutoNum type="arabicPeriod"/>
            </a:pPr>
            <a:r>
              <a:rPr lang="en-US" dirty="0"/>
              <a:t>Introducing </a:t>
            </a:r>
          </a:p>
          <a:p>
            <a:pPr marL="342900" indent="-342900">
              <a:buFont typeface="+mj-lt"/>
              <a:buAutoNum type="arabicPeriod"/>
            </a:pPr>
            <a:r>
              <a:rPr lang="en-US" dirty="0"/>
              <a:t>Project introduction</a:t>
            </a:r>
          </a:p>
          <a:p>
            <a:pPr marL="342900" indent="-342900">
              <a:buFont typeface="+mj-lt"/>
              <a:buAutoNum type="arabicPeriod"/>
            </a:pPr>
            <a:r>
              <a:rPr lang="en-US" dirty="0"/>
              <a:t>configuration</a:t>
            </a:r>
          </a:p>
          <a:p>
            <a:pPr marL="342900" indent="-342900">
              <a:buFont typeface="+mj-lt"/>
              <a:buAutoNum type="arabicPeriod"/>
            </a:pPr>
            <a:r>
              <a:rPr lang="en-US" dirty="0"/>
              <a:t>System design</a:t>
            </a:r>
          </a:p>
          <a:p>
            <a:pPr marL="342900" indent="-342900">
              <a:buFont typeface="+mj-lt"/>
              <a:buAutoNum type="arabicPeriod"/>
            </a:pPr>
            <a:r>
              <a:rPr lang="en-US" dirty="0"/>
              <a:t>Input / output design</a:t>
            </a:r>
          </a:p>
          <a:p>
            <a:pPr marL="342900" indent="-342900">
              <a:buFont typeface="+mj-lt"/>
              <a:buAutoNum type="arabicPeriod"/>
            </a:pPr>
            <a:r>
              <a:rPr lang="en-US" dirty="0"/>
              <a:t>Testing and implementation</a:t>
            </a:r>
          </a:p>
          <a:p>
            <a:pPr marL="342900" indent="-342900">
              <a:buFont typeface="+mj-lt"/>
              <a:buAutoNum type="arabicPeriod"/>
            </a:pPr>
            <a:r>
              <a:rPr lang="en-US" dirty="0"/>
              <a:t>Conclusion</a:t>
            </a:r>
          </a:p>
          <a:p>
            <a:pPr marL="342900" indent="-342900">
              <a:buFont typeface="+mj-lt"/>
              <a:buAutoNum type="arabicPeriod"/>
            </a:pPr>
            <a:r>
              <a:rPr lang="en-US" dirty="0"/>
              <a:t>Feature and goal</a:t>
            </a:r>
          </a:p>
          <a:p>
            <a:pPr marL="342900" indent="-342900">
              <a:buFont typeface="+mj-lt"/>
              <a:buAutoNum type="arabicPeriod"/>
            </a:pPr>
            <a:endParaRPr lang="en-US" dirty="0"/>
          </a:p>
        </p:txBody>
      </p:sp>
    </p:spTree>
    <p:extLst>
      <p:ext uri="{BB962C8B-B14F-4D97-AF65-F5344CB8AC3E}">
        <p14:creationId xmlns:p14="http://schemas.microsoft.com/office/powerpoint/2010/main" val="2313051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37C3DF4-EDFC-EEE0-FC15-FDFF324B5CBF}"/>
              </a:ext>
            </a:extLst>
          </p:cNvPr>
          <p:cNvSpPr>
            <a:spLocks noGrp="1"/>
          </p:cNvSpPr>
          <p:nvPr>
            <p:ph type="title"/>
          </p:nvPr>
        </p:nvSpPr>
        <p:spPr>
          <a:xfrm>
            <a:off x="479444" y="429768"/>
            <a:ext cx="3607924" cy="1347517"/>
          </a:xfrm>
        </p:spPr>
        <p:txBody>
          <a:bodyPr/>
          <a:lstStyle/>
          <a:p>
            <a:r>
              <a:rPr lang="en-US" dirty="0"/>
              <a:t>1. introduction</a:t>
            </a:r>
          </a:p>
        </p:txBody>
      </p:sp>
      <p:sp>
        <p:nvSpPr>
          <p:cNvPr id="6" name="Content Placeholder 5">
            <a:extLst>
              <a:ext uri="{FF2B5EF4-FFF2-40B4-BE49-F238E27FC236}">
                <a16:creationId xmlns:a16="http://schemas.microsoft.com/office/drawing/2014/main" id="{AD3DECD0-3B40-B604-1CC6-0BC353372D15}"/>
              </a:ext>
            </a:extLst>
          </p:cNvPr>
          <p:cNvSpPr>
            <a:spLocks noGrp="1"/>
          </p:cNvSpPr>
          <p:nvPr>
            <p:ph sz="quarter" idx="13"/>
          </p:nvPr>
        </p:nvSpPr>
        <p:spPr>
          <a:xfrm>
            <a:off x="612648" y="1893194"/>
            <a:ext cx="3474720" cy="4352158"/>
          </a:xfrm>
        </p:spPr>
        <p:txBody>
          <a:bodyPr>
            <a:normAutofit/>
          </a:bodyPr>
          <a:lstStyle/>
          <a:p>
            <a:pPr marL="0" indent="0">
              <a:buNone/>
            </a:pPr>
            <a:r>
              <a:rPr lang="en-US" dirty="0"/>
              <a:t>The NSS Management System streamlines volunteer registration, event tracking, and activity reporting for National Service Scheme units. It enhances coordination, engagement, and impact assessment efficiently.</a:t>
            </a:r>
            <a:endParaRPr lang="en-US" sz="1800" dirty="0"/>
          </a:p>
        </p:txBody>
      </p:sp>
      <p:pic>
        <p:nvPicPr>
          <p:cNvPr id="5" name="Picture Placeholder 17">
            <a:extLst>
              <a:ext uri="{FF2B5EF4-FFF2-40B4-BE49-F238E27FC236}">
                <a16:creationId xmlns:a16="http://schemas.microsoft.com/office/drawing/2014/main" id="{1E2AE8C1-914A-A93B-B34C-7327E4FE29B9}"/>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backgroundRemoval t="13994" b="86006" l="10000" r="90000">
                        <a14:foregroundMark x1="53889" y1="26806" x2="45417" y2="27083"/>
                        <a14:foregroundMark x1="53889" y1="27778" x2="43194" y2="27778"/>
                        <a14:foregroundMark x1="43194" y1="27778" x2="36806" y2="33333"/>
                        <a14:foregroundMark x1="36806" y1="33333" x2="34028" y2="34306"/>
                        <a14:foregroundMark x1="35139" y1="31806" x2="26250" y2="37639"/>
                        <a14:foregroundMark x1="26250" y1="37639" x2="27917" y2="41806"/>
                        <a14:foregroundMark x1="27917" y1="53611" x2="40556" y2="69722"/>
                        <a14:foregroundMark x1="40556" y1="69722" x2="56528" y2="72639"/>
                        <a14:foregroundMark x1="56528" y1="72639" x2="63472" y2="64722"/>
                        <a14:foregroundMark x1="63472" y1="64722" x2="60556" y2="54444"/>
                        <a14:foregroundMark x1="60556" y1="54444" x2="68611" y2="58611"/>
                        <a14:foregroundMark x1="68611" y1="58611" x2="65000" y2="67500"/>
                        <a14:foregroundMark x1="65000" y1="67500" x2="62917" y2="35000"/>
                        <a14:foregroundMark x1="62917" y1="35000" x2="59861" y2="28333"/>
                        <a14:foregroundMark x1="59861" y1="28333" x2="71806" y2="41111"/>
                        <a14:foregroundMark x1="71806" y1="41111" x2="68333" y2="36806"/>
                        <a14:foregroundMark x1="72778" y1="57917" x2="69444" y2="58750"/>
                      </a14:backgroundRemoval>
                    </a14:imgEffect>
                  </a14:imgLayer>
                </a14:imgProps>
              </a:ext>
              <a:ext uri="{28A0092B-C50C-407E-A947-70E740481C1C}">
                <a14:useLocalDpi xmlns:a14="http://schemas.microsoft.com/office/drawing/2010/main" val="0"/>
              </a:ext>
            </a:extLst>
          </a:blip>
          <a:srcRect t="4993" b="4993"/>
          <a:stretch/>
        </p:blipFill>
        <p:spPr/>
      </p:pic>
    </p:spTree>
    <p:extLst>
      <p:ext uri="{BB962C8B-B14F-4D97-AF65-F5344CB8AC3E}">
        <p14:creationId xmlns:p14="http://schemas.microsoft.com/office/powerpoint/2010/main" val="3943547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097F4-D01E-4B37-9105-C07DF9BD70C1}"/>
              </a:ext>
            </a:extLst>
          </p:cNvPr>
          <p:cNvSpPr>
            <a:spLocks noGrp="1"/>
          </p:cNvSpPr>
          <p:nvPr>
            <p:ph type="ctrTitle"/>
          </p:nvPr>
        </p:nvSpPr>
        <p:spPr>
          <a:xfrm>
            <a:off x="1396585" y="159312"/>
            <a:ext cx="9198864" cy="846528"/>
          </a:xfrm>
        </p:spPr>
        <p:txBody>
          <a:bodyPr>
            <a:normAutofit/>
          </a:bodyPr>
          <a:lstStyle/>
          <a:p>
            <a:r>
              <a:rPr lang="en-US" dirty="0"/>
              <a:t>synopsis</a:t>
            </a:r>
          </a:p>
        </p:txBody>
      </p:sp>
      <p:sp>
        <p:nvSpPr>
          <p:cNvPr id="6" name="TextBox 5">
            <a:extLst>
              <a:ext uri="{FF2B5EF4-FFF2-40B4-BE49-F238E27FC236}">
                <a16:creationId xmlns:a16="http://schemas.microsoft.com/office/drawing/2014/main" id="{5C35093A-1B45-43B9-4E6E-A629BCE8F0F0}"/>
              </a:ext>
            </a:extLst>
          </p:cNvPr>
          <p:cNvSpPr txBox="1"/>
          <p:nvPr/>
        </p:nvSpPr>
        <p:spPr>
          <a:xfrm>
            <a:off x="463641" y="1429555"/>
            <a:ext cx="3657599" cy="461665"/>
          </a:xfrm>
          <a:prstGeom prst="rect">
            <a:avLst/>
          </a:prstGeom>
          <a:noFill/>
        </p:spPr>
        <p:txBody>
          <a:bodyPr wrap="square" rtlCol="0">
            <a:spAutoFit/>
          </a:bodyPr>
          <a:lstStyle/>
          <a:p>
            <a:r>
              <a:rPr lang="en-US" sz="2400" dirty="0">
                <a:solidFill>
                  <a:schemeClr val="bg1">
                    <a:lumMod val="50000"/>
                    <a:lumOff val="50000"/>
                  </a:schemeClr>
                </a:solidFill>
                <a:latin typeface="Batang (Headings)"/>
              </a:rPr>
              <a:t>PROJECT TITLE:</a:t>
            </a:r>
            <a:endParaRPr lang="en-IN" sz="2400" dirty="0">
              <a:solidFill>
                <a:schemeClr val="bg1">
                  <a:lumMod val="50000"/>
                  <a:lumOff val="50000"/>
                </a:schemeClr>
              </a:solidFill>
              <a:latin typeface="Batang (Headings)"/>
            </a:endParaRPr>
          </a:p>
        </p:txBody>
      </p:sp>
      <p:sp>
        <p:nvSpPr>
          <p:cNvPr id="7" name="TextBox 6">
            <a:extLst>
              <a:ext uri="{FF2B5EF4-FFF2-40B4-BE49-F238E27FC236}">
                <a16:creationId xmlns:a16="http://schemas.microsoft.com/office/drawing/2014/main" id="{21972545-E6B7-DDDF-A66B-2B98938F2B32}"/>
              </a:ext>
            </a:extLst>
          </p:cNvPr>
          <p:cNvSpPr txBox="1"/>
          <p:nvPr/>
        </p:nvSpPr>
        <p:spPr>
          <a:xfrm>
            <a:off x="463641" y="1891220"/>
            <a:ext cx="6426557" cy="584775"/>
          </a:xfrm>
          <a:prstGeom prst="rect">
            <a:avLst/>
          </a:prstGeom>
          <a:noFill/>
        </p:spPr>
        <p:txBody>
          <a:bodyPr wrap="square" rtlCol="0">
            <a:spAutoFit/>
          </a:bodyPr>
          <a:lstStyle/>
          <a:p>
            <a:r>
              <a:rPr lang="en-US" sz="3200" b="1" dirty="0">
                <a:latin typeface="Batang (Headings)"/>
              </a:rPr>
              <a:t>NSS MANAGEMENT SYSTEM</a:t>
            </a:r>
            <a:endParaRPr lang="en-IN" sz="3200" b="1" dirty="0">
              <a:latin typeface="Batang (Headings)"/>
            </a:endParaRPr>
          </a:p>
        </p:txBody>
      </p:sp>
      <p:sp>
        <p:nvSpPr>
          <p:cNvPr id="9" name="TextBox 8">
            <a:extLst>
              <a:ext uri="{FF2B5EF4-FFF2-40B4-BE49-F238E27FC236}">
                <a16:creationId xmlns:a16="http://schemas.microsoft.com/office/drawing/2014/main" id="{8DEC704F-D0E1-9505-176D-9DC2A1149E69}"/>
              </a:ext>
            </a:extLst>
          </p:cNvPr>
          <p:cNvSpPr txBox="1"/>
          <p:nvPr/>
        </p:nvSpPr>
        <p:spPr>
          <a:xfrm>
            <a:off x="463641" y="2632711"/>
            <a:ext cx="6098146" cy="461665"/>
          </a:xfrm>
          <a:prstGeom prst="rect">
            <a:avLst/>
          </a:prstGeom>
          <a:noFill/>
        </p:spPr>
        <p:txBody>
          <a:bodyPr wrap="square">
            <a:spAutoFit/>
          </a:bodyPr>
          <a:lstStyle/>
          <a:p>
            <a:r>
              <a:rPr lang="en-US" sz="2400" dirty="0">
                <a:solidFill>
                  <a:schemeClr val="bg1">
                    <a:lumMod val="50000"/>
                    <a:lumOff val="50000"/>
                  </a:schemeClr>
                </a:solidFill>
                <a:latin typeface="Batang (Headings)"/>
              </a:rPr>
              <a:t>LANGUAGE:</a:t>
            </a:r>
            <a:endParaRPr lang="en-IN" sz="2400" dirty="0">
              <a:solidFill>
                <a:schemeClr val="bg1">
                  <a:lumMod val="50000"/>
                  <a:lumOff val="50000"/>
                </a:schemeClr>
              </a:solidFill>
              <a:latin typeface="Batang (Headings)"/>
            </a:endParaRPr>
          </a:p>
        </p:txBody>
      </p:sp>
      <p:sp>
        <p:nvSpPr>
          <p:cNvPr id="10" name="TextBox 9">
            <a:extLst>
              <a:ext uri="{FF2B5EF4-FFF2-40B4-BE49-F238E27FC236}">
                <a16:creationId xmlns:a16="http://schemas.microsoft.com/office/drawing/2014/main" id="{C0F20DE6-8C36-D501-AE11-5025FF93966A}"/>
              </a:ext>
            </a:extLst>
          </p:cNvPr>
          <p:cNvSpPr txBox="1"/>
          <p:nvPr/>
        </p:nvSpPr>
        <p:spPr>
          <a:xfrm>
            <a:off x="463641" y="3094376"/>
            <a:ext cx="5125790" cy="1200329"/>
          </a:xfrm>
          <a:prstGeom prst="rect">
            <a:avLst/>
          </a:prstGeom>
          <a:noFill/>
        </p:spPr>
        <p:txBody>
          <a:bodyPr wrap="square" rtlCol="0">
            <a:spAutoFit/>
          </a:bodyPr>
          <a:lstStyle/>
          <a:p>
            <a:r>
              <a:rPr lang="en-US" sz="2400" b="1" dirty="0">
                <a:latin typeface="Batang (Headings)"/>
              </a:rPr>
              <a:t>REACT NATIVE – EXPO</a:t>
            </a:r>
          </a:p>
          <a:p>
            <a:r>
              <a:rPr lang="en-US" sz="2400" b="1" dirty="0">
                <a:latin typeface="Batang (Headings)"/>
              </a:rPr>
              <a:t>NODEJS</a:t>
            </a:r>
          </a:p>
          <a:p>
            <a:r>
              <a:rPr lang="en-US" sz="2400" b="1" dirty="0">
                <a:latin typeface="Batang (Headings)"/>
              </a:rPr>
              <a:t>MYSQL</a:t>
            </a:r>
            <a:endParaRPr lang="en-IN" sz="2400" b="1" dirty="0">
              <a:latin typeface="Batang (Headings)"/>
            </a:endParaRPr>
          </a:p>
        </p:txBody>
      </p:sp>
      <p:sp>
        <p:nvSpPr>
          <p:cNvPr id="11" name="TextBox 10">
            <a:extLst>
              <a:ext uri="{FF2B5EF4-FFF2-40B4-BE49-F238E27FC236}">
                <a16:creationId xmlns:a16="http://schemas.microsoft.com/office/drawing/2014/main" id="{23E4730A-DE84-D2B5-15DD-111D03231EDD}"/>
              </a:ext>
            </a:extLst>
          </p:cNvPr>
          <p:cNvSpPr txBox="1"/>
          <p:nvPr/>
        </p:nvSpPr>
        <p:spPr>
          <a:xfrm>
            <a:off x="371342" y="4382006"/>
            <a:ext cx="6098146" cy="461665"/>
          </a:xfrm>
          <a:prstGeom prst="rect">
            <a:avLst/>
          </a:prstGeom>
          <a:noFill/>
        </p:spPr>
        <p:txBody>
          <a:bodyPr wrap="square">
            <a:spAutoFit/>
          </a:bodyPr>
          <a:lstStyle/>
          <a:p>
            <a:r>
              <a:rPr lang="en-US" sz="2400" dirty="0">
                <a:solidFill>
                  <a:schemeClr val="bg1">
                    <a:lumMod val="50000"/>
                    <a:lumOff val="50000"/>
                  </a:schemeClr>
                </a:solidFill>
                <a:latin typeface="Batang (Headings)"/>
              </a:rPr>
              <a:t>DEVICE &amp; TOOLS</a:t>
            </a:r>
            <a:endParaRPr lang="en-IN" sz="2400" dirty="0">
              <a:solidFill>
                <a:schemeClr val="bg1">
                  <a:lumMod val="50000"/>
                  <a:lumOff val="50000"/>
                </a:schemeClr>
              </a:solidFill>
              <a:latin typeface="Batang (Headings)"/>
            </a:endParaRPr>
          </a:p>
        </p:txBody>
      </p:sp>
      <p:sp>
        <p:nvSpPr>
          <p:cNvPr id="12" name="TextBox 11">
            <a:extLst>
              <a:ext uri="{FF2B5EF4-FFF2-40B4-BE49-F238E27FC236}">
                <a16:creationId xmlns:a16="http://schemas.microsoft.com/office/drawing/2014/main" id="{567119AA-729A-FBC0-79A4-B80A5D0C33ED}"/>
              </a:ext>
            </a:extLst>
          </p:cNvPr>
          <p:cNvSpPr txBox="1"/>
          <p:nvPr/>
        </p:nvSpPr>
        <p:spPr>
          <a:xfrm>
            <a:off x="463641" y="4843671"/>
            <a:ext cx="5125790" cy="1569660"/>
          </a:xfrm>
          <a:prstGeom prst="rect">
            <a:avLst/>
          </a:prstGeom>
          <a:noFill/>
        </p:spPr>
        <p:txBody>
          <a:bodyPr wrap="square" rtlCol="0">
            <a:spAutoFit/>
          </a:bodyPr>
          <a:lstStyle/>
          <a:p>
            <a:r>
              <a:rPr lang="en-US" sz="2400" b="1" dirty="0">
                <a:latin typeface="Batang (Headings)"/>
              </a:rPr>
              <a:t>EXPO GO - ANDROID APP </a:t>
            </a:r>
          </a:p>
          <a:p>
            <a:r>
              <a:rPr lang="en-US" sz="2400" b="1" dirty="0">
                <a:latin typeface="Batang (Headings)"/>
              </a:rPr>
              <a:t>VS CODE</a:t>
            </a:r>
          </a:p>
          <a:p>
            <a:endParaRPr lang="en-US" sz="2400" b="1" dirty="0">
              <a:latin typeface="Batang (Headings)"/>
            </a:endParaRPr>
          </a:p>
          <a:p>
            <a:endParaRPr lang="en-IN" sz="2400" b="1" dirty="0">
              <a:latin typeface="Batang (Headings)"/>
            </a:endParaRPr>
          </a:p>
        </p:txBody>
      </p:sp>
    </p:spTree>
    <p:extLst>
      <p:ext uri="{BB962C8B-B14F-4D97-AF65-F5344CB8AC3E}">
        <p14:creationId xmlns:p14="http://schemas.microsoft.com/office/powerpoint/2010/main" val="2312438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E0537-5536-95E9-BC8C-969E90A723A3}"/>
              </a:ext>
            </a:extLst>
          </p:cNvPr>
          <p:cNvSpPr>
            <a:spLocks noGrp="1"/>
          </p:cNvSpPr>
          <p:nvPr>
            <p:ph type="ctrTitle"/>
          </p:nvPr>
        </p:nvSpPr>
        <p:spPr>
          <a:xfrm>
            <a:off x="3622562" y="876744"/>
            <a:ext cx="7124593" cy="655356"/>
          </a:xfrm>
        </p:spPr>
        <p:txBody>
          <a:bodyPr>
            <a:normAutofit fontScale="90000"/>
          </a:bodyPr>
          <a:lstStyle/>
          <a:p>
            <a:r>
              <a:rPr lang="en-US" dirty="0"/>
              <a:t> 2. PROJECT INTODUCTION</a:t>
            </a:r>
          </a:p>
        </p:txBody>
      </p:sp>
      <p:sp>
        <p:nvSpPr>
          <p:cNvPr id="12" name="TextBox 11">
            <a:extLst>
              <a:ext uri="{FF2B5EF4-FFF2-40B4-BE49-F238E27FC236}">
                <a16:creationId xmlns:a16="http://schemas.microsoft.com/office/drawing/2014/main" id="{5B305F4F-A40F-823A-CF05-73F352B14C00}"/>
              </a:ext>
            </a:extLst>
          </p:cNvPr>
          <p:cNvSpPr txBox="1"/>
          <p:nvPr/>
        </p:nvSpPr>
        <p:spPr>
          <a:xfrm>
            <a:off x="3343867" y="1880315"/>
            <a:ext cx="7681982" cy="3416320"/>
          </a:xfrm>
          <a:prstGeom prst="rect">
            <a:avLst/>
          </a:prstGeom>
          <a:noFill/>
        </p:spPr>
        <p:txBody>
          <a:bodyPr wrap="square" rtlCol="0">
            <a:spAutoFit/>
          </a:bodyPr>
          <a:lstStyle/>
          <a:p>
            <a:pPr algn="ctr">
              <a:buNone/>
            </a:pPr>
            <a:r>
              <a:rPr lang="en-US" dirty="0"/>
              <a:t>The NSS Management System is an Android app designed to streamline the registration and management of events within the National Service Scheme. Users can sign in, sign up, and edit their profiles to stay up to date with upcoming and past events. The app also allows users to register for events, providing an easy way to engage with the program.</a:t>
            </a:r>
          </a:p>
          <a:p>
            <a:pPr algn="ctr">
              <a:buNone/>
            </a:pPr>
            <a:endParaRPr lang="en-US" dirty="0"/>
          </a:p>
          <a:p>
            <a:pPr algn="ctr"/>
            <a:r>
              <a:rPr lang="en-US" dirty="0"/>
              <a:t>For administrators, the app offers comprehensive control over event management, user registrations, and user data. Admins can add, modify, or delete events, handle event registrations, manage user profiles, and organize an image gallery to showcase event photos. This system enhances coordination and engagement within the NSS community.</a:t>
            </a:r>
          </a:p>
          <a:p>
            <a:pPr algn="ctr"/>
            <a:endParaRPr lang="en-IN" dirty="0"/>
          </a:p>
        </p:txBody>
      </p:sp>
    </p:spTree>
    <p:extLst>
      <p:ext uri="{BB962C8B-B14F-4D97-AF65-F5344CB8AC3E}">
        <p14:creationId xmlns:p14="http://schemas.microsoft.com/office/powerpoint/2010/main" val="757058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3F9BA-CF1D-D2D7-69BD-6AB5EAFE3838}"/>
              </a:ext>
            </a:extLst>
          </p:cNvPr>
          <p:cNvSpPr>
            <a:spLocks noGrp="1"/>
          </p:cNvSpPr>
          <p:nvPr>
            <p:ph type="title"/>
          </p:nvPr>
        </p:nvSpPr>
        <p:spPr/>
        <p:txBody>
          <a:bodyPr/>
          <a:lstStyle/>
          <a:p>
            <a:r>
              <a:rPr lang="en-US" dirty="0"/>
              <a:t>Objectives of</a:t>
            </a:r>
            <a:br>
              <a:rPr lang="en-US" dirty="0"/>
            </a:br>
            <a:r>
              <a:rPr lang="en-US" dirty="0"/>
              <a:t>  system</a:t>
            </a:r>
          </a:p>
        </p:txBody>
      </p:sp>
      <p:sp>
        <p:nvSpPr>
          <p:cNvPr id="4" name="Rectangle 1">
            <a:extLst>
              <a:ext uri="{FF2B5EF4-FFF2-40B4-BE49-F238E27FC236}">
                <a16:creationId xmlns:a16="http://schemas.microsoft.com/office/drawing/2014/main" id="{EE9C53E1-57B4-A0A1-7340-0847ED3DB645}"/>
              </a:ext>
            </a:extLst>
          </p:cNvPr>
          <p:cNvSpPr>
            <a:spLocks noGrp="1" noChangeArrowheads="1"/>
          </p:cNvSpPr>
          <p:nvPr>
            <p:ph sz="quarter" idx="13"/>
          </p:nvPr>
        </p:nvSpPr>
        <p:spPr bwMode="auto">
          <a:xfrm>
            <a:off x="5442231" y="919480"/>
            <a:ext cx="4251960" cy="5324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User Authentication</a:t>
            </a:r>
            <a:r>
              <a:rPr kumimoji="0" lang="en-US" altLang="en-US" sz="2000" b="0" i="0" u="none" strike="noStrike" cap="none" normalizeH="0" baseline="0" dirty="0">
                <a:ln>
                  <a:noFill/>
                </a:ln>
                <a:solidFill>
                  <a:schemeClr val="bg2">
                    <a:lumMod val="50000"/>
                  </a:schemeClr>
                </a:solidFill>
                <a:effectLst/>
                <a:latin typeface="Batang (Headings)"/>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Event Registration</a:t>
            </a:r>
            <a:r>
              <a:rPr kumimoji="0" lang="en-US" altLang="en-US" sz="2000" b="0" i="0" u="none" strike="noStrike" cap="none" normalizeH="0" baseline="0" dirty="0">
                <a:ln>
                  <a:noFill/>
                </a:ln>
                <a:solidFill>
                  <a:schemeClr val="bg2">
                    <a:lumMod val="50000"/>
                  </a:schemeClr>
                </a:solidFill>
                <a:effectLst/>
                <a:latin typeface="Batang (Headings)"/>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Event Management</a:t>
            </a:r>
            <a:r>
              <a:rPr kumimoji="0" lang="en-US" altLang="en-US" sz="2000" b="0" i="0" u="none" strike="noStrike" cap="none" normalizeH="0" baseline="0" dirty="0">
                <a:ln>
                  <a:noFill/>
                </a:ln>
                <a:solidFill>
                  <a:schemeClr val="bg2">
                    <a:lumMod val="50000"/>
                  </a:schemeClr>
                </a:solidFill>
                <a:effectLst/>
                <a:latin typeface="Batang (Headings)"/>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User Management</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Registration Tracking</a:t>
            </a:r>
            <a:r>
              <a:rPr kumimoji="0" lang="en-US" altLang="en-US" sz="2000" b="0" i="0" u="none" strike="noStrike" cap="none" normalizeH="0" baseline="0" dirty="0">
                <a:ln>
                  <a:noFill/>
                </a:ln>
                <a:solidFill>
                  <a:schemeClr val="bg2">
                    <a:lumMod val="50000"/>
                  </a:schemeClr>
                </a:solidFill>
                <a:effectLst/>
                <a:latin typeface="Batang (Headings)"/>
              </a:rPr>
              <a:t>.</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Event Visibility</a:t>
            </a:r>
            <a:r>
              <a:rPr kumimoji="0" lang="en-US" altLang="en-US" sz="2000" b="0" i="0" u="none" strike="noStrike" cap="none" normalizeH="0" baseline="0" dirty="0">
                <a:ln>
                  <a:noFill/>
                </a:ln>
                <a:solidFill>
                  <a:schemeClr val="bg2">
                    <a:lumMod val="50000"/>
                  </a:schemeClr>
                </a:solidFill>
                <a:effectLst/>
                <a:latin typeface="Batang (Headings)"/>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Image Gallery Management</a:t>
            </a:r>
            <a:endParaRPr lang="en-US" altLang="en-US" sz="2000" dirty="0">
              <a:solidFill>
                <a:schemeClr val="bg2">
                  <a:lumMod val="50000"/>
                </a:schemeClr>
              </a:solidFill>
              <a:latin typeface="Batang (Headings)"/>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bg2">
                    <a:lumMod val="50000"/>
                  </a:schemeClr>
                </a:solidFill>
                <a:effectLst/>
                <a:latin typeface="Batang (Headings)"/>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User Engagement</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Admin Control Panel</a:t>
            </a:r>
            <a:endParaRPr kumimoji="0" lang="en-US" altLang="en-US" sz="2000" b="0" i="0" u="none" strike="noStrike" cap="none" normalizeH="0" baseline="0" dirty="0">
              <a:ln>
                <a:noFill/>
              </a:ln>
              <a:solidFill>
                <a:schemeClr val="bg2">
                  <a:lumMod val="50000"/>
                </a:schemeClr>
              </a:solidFill>
              <a:effectLst/>
              <a:latin typeface="Batang (Headings)"/>
            </a:endParaRPr>
          </a:p>
        </p:txBody>
      </p:sp>
    </p:spTree>
    <p:extLst>
      <p:ext uri="{BB962C8B-B14F-4D97-AF65-F5344CB8AC3E}">
        <p14:creationId xmlns:p14="http://schemas.microsoft.com/office/powerpoint/2010/main" val="21982470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2F60252-BD3E-9626-F51E-9DCBF85F8EA3}"/>
              </a:ext>
            </a:extLst>
          </p:cNvPr>
          <p:cNvSpPr>
            <a:spLocks noGrp="1"/>
          </p:cNvSpPr>
          <p:nvPr>
            <p:ph sz="quarter" idx="13"/>
          </p:nvPr>
        </p:nvSpPr>
        <p:spPr>
          <a:xfrm>
            <a:off x="5933202" y="1721225"/>
            <a:ext cx="4470341" cy="524435"/>
          </a:xfrm>
        </p:spPr>
        <p:txBody>
          <a:bodyPr/>
          <a:lstStyle/>
          <a:p>
            <a:r>
              <a:rPr lang="en-IN" dirty="0"/>
              <a:t>software Requirements</a:t>
            </a:r>
          </a:p>
        </p:txBody>
      </p:sp>
      <p:sp>
        <p:nvSpPr>
          <p:cNvPr id="3" name="Title 2">
            <a:extLst>
              <a:ext uri="{FF2B5EF4-FFF2-40B4-BE49-F238E27FC236}">
                <a16:creationId xmlns:a16="http://schemas.microsoft.com/office/drawing/2014/main" id="{27819B2B-6C99-8B7C-6909-BC812DB910AA}"/>
              </a:ext>
            </a:extLst>
          </p:cNvPr>
          <p:cNvSpPr>
            <a:spLocks noGrp="1"/>
          </p:cNvSpPr>
          <p:nvPr>
            <p:ph type="title"/>
          </p:nvPr>
        </p:nvSpPr>
        <p:spPr>
          <a:xfrm>
            <a:off x="0" y="48409"/>
            <a:ext cx="4672046" cy="1183342"/>
          </a:xfrm>
        </p:spPr>
        <p:txBody>
          <a:bodyPr>
            <a:normAutofit fontScale="90000"/>
          </a:bodyPr>
          <a:lstStyle/>
          <a:p>
            <a:pPr algn="ctr"/>
            <a:r>
              <a:rPr lang="en-US" dirty="0"/>
              <a:t>3. configuration</a:t>
            </a:r>
            <a:endParaRPr lang="en-IN" dirty="0"/>
          </a:p>
        </p:txBody>
      </p:sp>
      <p:sp>
        <p:nvSpPr>
          <p:cNvPr id="6" name="TextBox 5">
            <a:extLst>
              <a:ext uri="{FF2B5EF4-FFF2-40B4-BE49-F238E27FC236}">
                <a16:creationId xmlns:a16="http://schemas.microsoft.com/office/drawing/2014/main" id="{1EDB848F-1734-6F7D-231A-43536783D410}"/>
              </a:ext>
            </a:extLst>
          </p:cNvPr>
          <p:cNvSpPr txBox="1"/>
          <p:nvPr/>
        </p:nvSpPr>
        <p:spPr>
          <a:xfrm>
            <a:off x="1089211" y="2224143"/>
            <a:ext cx="4053482" cy="3693319"/>
          </a:xfrm>
          <a:prstGeom prst="rect">
            <a:avLst/>
          </a:prstGeom>
          <a:noFill/>
        </p:spPr>
        <p:txBody>
          <a:bodyPr wrap="square" rtlCol="0">
            <a:spAutoFit/>
          </a:bodyPr>
          <a:lstStyle/>
          <a:p>
            <a:pPr marL="285750" indent="-285750">
              <a:buFont typeface="Courier New" panose="02070309020205020404" pitchFamily="49" charset="0"/>
              <a:buChar char="o"/>
            </a:pPr>
            <a:r>
              <a:rPr lang="en-US" i="1" dirty="0"/>
              <a:t>Processor</a:t>
            </a:r>
            <a:r>
              <a:rPr lang="en-US" dirty="0"/>
              <a:t>: Intel Core i5 or higher (recommended)</a:t>
            </a:r>
          </a:p>
          <a:p>
            <a:endParaRPr lang="en-US" dirty="0"/>
          </a:p>
          <a:p>
            <a:pPr marL="285750" indent="-285750">
              <a:buFont typeface="Courier New" panose="02070309020205020404" pitchFamily="49" charset="0"/>
              <a:buChar char="o"/>
            </a:pPr>
            <a:r>
              <a:rPr lang="en-US" i="1" dirty="0"/>
              <a:t>RAM</a:t>
            </a:r>
            <a:r>
              <a:rPr lang="en-US" dirty="0"/>
              <a:t>: 8GB (minimum), 16GB (recommended for smooth multitasking)</a:t>
            </a:r>
          </a:p>
          <a:p>
            <a:pPr marL="285750" indent="-285750">
              <a:buFont typeface="Courier New" panose="02070309020205020404" pitchFamily="49" charset="0"/>
              <a:buChar char="o"/>
            </a:pPr>
            <a:endParaRPr lang="en-US" dirty="0"/>
          </a:p>
          <a:p>
            <a:pPr marL="285750" indent="-285750">
              <a:buFont typeface="Courier New" panose="02070309020205020404" pitchFamily="49" charset="0"/>
              <a:buChar char="o"/>
            </a:pPr>
            <a:r>
              <a:rPr lang="en-IN" i="1" dirty="0"/>
              <a:t>Storage</a:t>
            </a:r>
            <a:r>
              <a:rPr lang="en-IN" dirty="0"/>
              <a:t>: 256GB SSD (minimum), 512GB SSD (recommended)</a:t>
            </a:r>
          </a:p>
          <a:p>
            <a:pPr marL="285750" indent="-285750">
              <a:buFont typeface="Courier New" panose="02070309020205020404" pitchFamily="49" charset="0"/>
              <a:buChar char="o"/>
            </a:pPr>
            <a:endParaRPr lang="en-IN" dirty="0"/>
          </a:p>
          <a:p>
            <a:pPr marL="285750" indent="-285750">
              <a:buFont typeface="Courier New" panose="02070309020205020404" pitchFamily="49" charset="0"/>
              <a:buChar char="o"/>
            </a:pPr>
            <a:r>
              <a:rPr lang="en-US" i="1" dirty="0"/>
              <a:t>Operating System</a:t>
            </a:r>
            <a:r>
              <a:rPr lang="en-US" dirty="0"/>
              <a:t>: Windows 10/11, macOS, or Linux</a:t>
            </a:r>
          </a:p>
          <a:p>
            <a:pPr marL="285750" indent="-285750">
              <a:buFont typeface="Courier New" panose="02070309020205020404" pitchFamily="49" charset="0"/>
              <a:buChar char="o"/>
            </a:pPr>
            <a:endParaRPr lang="en-IN" dirty="0"/>
          </a:p>
        </p:txBody>
      </p:sp>
      <p:sp>
        <p:nvSpPr>
          <p:cNvPr id="7" name="Content Placeholder 1">
            <a:extLst>
              <a:ext uri="{FF2B5EF4-FFF2-40B4-BE49-F238E27FC236}">
                <a16:creationId xmlns:a16="http://schemas.microsoft.com/office/drawing/2014/main" id="{4D472742-367D-908B-942D-71D04B9DB06F}"/>
              </a:ext>
            </a:extLst>
          </p:cNvPr>
          <p:cNvSpPr txBox="1">
            <a:spLocks/>
          </p:cNvSpPr>
          <p:nvPr/>
        </p:nvSpPr>
        <p:spPr>
          <a:xfrm>
            <a:off x="824752" y="1707777"/>
            <a:ext cx="4446495" cy="631116"/>
          </a:xfrm>
          <a:prstGeom prst="rect">
            <a:avLst/>
          </a:prstGeom>
        </p:spPr>
        <p:txBody>
          <a:bodyPr vert="horz" lIns="91440" tIns="45720" rIns="91440" bIns="45720" rtlCol="0">
            <a:normAutofit/>
          </a:bodyPr>
          <a:lstStyle>
            <a:lvl1pPr marL="285750" indent="-285750"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cap="all" spc="100" baseline="0">
                <a:solidFill>
                  <a:schemeClr val="tx1">
                    <a:lumMod val="65000"/>
                    <a:lumOff val="35000"/>
                  </a:schemeClr>
                </a:solidFill>
                <a:latin typeface="+mn-lt"/>
                <a:ea typeface="+mn-ea"/>
                <a:cs typeface="+mn-cs"/>
              </a:defRPr>
            </a:lvl1pPr>
            <a:lvl2pPr marL="356616"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2pPr>
            <a:lvl3pPr marL="1078992"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3pPr>
            <a:lvl4pPr marL="1078992"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4pPr>
            <a:lvl5pPr marL="1801368"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Hardware Requirements</a:t>
            </a:r>
          </a:p>
          <a:p>
            <a:endParaRPr lang="en-IN" dirty="0"/>
          </a:p>
        </p:txBody>
      </p:sp>
      <p:sp>
        <p:nvSpPr>
          <p:cNvPr id="8" name="TextBox 7">
            <a:extLst>
              <a:ext uri="{FF2B5EF4-FFF2-40B4-BE49-F238E27FC236}">
                <a16:creationId xmlns:a16="http://schemas.microsoft.com/office/drawing/2014/main" id="{B2A3A7A1-8BC4-545D-AEA5-0C2539CB575D}"/>
              </a:ext>
            </a:extLst>
          </p:cNvPr>
          <p:cNvSpPr txBox="1"/>
          <p:nvPr/>
        </p:nvSpPr>
        <p:spPr>
          <a:xfrm>
            <a:off x="6299052" y="2224143"/>
            <a:ext cx="5502984" cy="3416320"/>
          </a:xfrm>
          <a:prstGeom prst="rect">
            <a:avLst/>
          </a:prstGeom>
          <a:noFill/>
        </p:spPr>
        <p:txBody>
          <a:bodyPr wrap="square" rtlCol="0">
            <a:spAutoFit/>
          </a:bodyPr>
          <a:lstStyle/>
          <a:p>
            <a:pPr marL="285750" indent="-285750">
              <a:buFont typeface="Courier New" panose="02070309020205020404" pitchFamily="49" charset="0"/>
              <a:buChar char="o"/>
            </a:pPr>
            <a:r>
              <a:rPr lang="en-US" i="1" dirty="0"/>
              <a:t>Node.js </a:t>
            </a:r>
            <a:r>
              <a:rPr lang="en-US" dirty="0"/>
              <a:t>(Latest LTS version) – Required for running React Native </a:t>
            </a:r>
            <a:endParaRPr lang="en-IN" i="1" dirty="0"/>
          </a:p>
          <a:p>
            <a:pPr marL="285750" indent="-285750">
              <a:buFont typeface="Courier New" panose="02070309020205020404" pitchFamily="49" charset="0"/>
              <a:buChar char="o"/>
            </a:pPr>
            <a:endParaRPr lang="en-IN" i="1" dirty="0"/>
          </a:p>
          <a:p>
            <a:pPr marL="285750" indent="-285750">
              <a:buFont typeface="Courier New" panose="02070309020205020404" pitchFamily="49" charset="0"/>
              <a:buChar char="o"/>
            </a:pPr>
            <a:r>
              <a:rPr lang="en-IN" i="1" dirty="0"/>
              <a:t>MySQL Server </a:t>
            </a:r>
            <a:r>
              <a:rPr lang="en-IN" dirty="0"/>
              <a:t>– Database for storing user, event, and registration data</a:t>
            </a:r>
          </a:p>
          <a:p>
            <a:pPr marL="285750" indent="-285750">
              <a:buFont typeface="Courier New" panose="02070309020205020404" pitchFamily="49" charset="0"/>
              <a:buChar char="o"/>
            </a:pPr>
            <a:endParaRPr lang="en-IN" dirty="0"/>
          </a:p>
          <a:p>
            <a:pPr marL="285750" indent="-285750">
              <a:buFont typeface="Courier New" panose="02070309020205020404" pitchFamily="49" charset="0"/>
              <a:buChar char="o"/>
            </a:pPr>
            <a:r>
              <a:rPr lang="en-US" i="1" dirty="0"/>
              <a:t>Expo Go </a:t>
            </a:r>
            <a:r>
              <a:rPr lang="en-US" dirty="0"/>
              <a:t>(Mobile App) – For testing the app on real devices</a:t>
            </a:r>
          </a:p>
          <a:p>
            <a:pPr marL="285750" indent="-285750">
              <a:buFont typeface="Courier New" panose="02070309020205020404" pitchFamily="49" charset="0"/>
              <a:buChar char="o"/>
            </a:pPr>
            <a:endParaRPr lang="en-US" dirty="0"/>
          </a:p>
          <a:p>
            <a:pPr marL="285750" indent="-285750">
              <a:buFont typeface="Courier New" panose="02070309020205020404" pitchFamily="49" charset="0"/>
              <a:buChar char="o"/>
            </a:pPr>
            <a:endParaRPr lang="en-US" dirty="0"/>
          </a:p>
          <a:p>
            <a:endParaRPr lang="en-US" dirty="0"/>
          </a:p>
          <a:p>
            <a:endParaRPr lang="en-IN" dirty="0"/>
          </a:p>
        </p:txBody>
      </p:sp>
    </p:spTree>
    <p:extLst>
      <p:ext uri="{BB962C8B-B14F-4D97-AF65-F5344CB8AC3E}">
        <p14:creationId xmlns:p14="http://schemas.microsoft.com/office/powerpoint/2010/main" val="3719290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A5E3E6-FD25-BADB-3866-6BFAD41468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B497E9-DA40-6E89-E4BC-B81977391B64}"/>
              </a:ext>
            </a:extLst>
          </p:cNvPr>
          <p:cNvSpPr>
            <a:spLocks noGrp="1"/>
          </p:cNvSpPr>
          <p:nvPr>
            <p:ph type="title"/>
          </p:nvPr>
        </p:nvSpPr>
        <p:spPr>
          <a:xfrm>
            <a:off x="612648" y="1390918"/>
            <a:ext cx="3779048" cy="785612"/>
          </a:xfrm>
        </p:spPr>
        <p:txBody>
          <a:bodyPr>
            <a:normAutofit/>
          </a:bodyPr>
          <a:lstStyle/>
          <a:p>
            <a:r>
              <a:rPr lang="en-US" sz="2800" dirty="0"/>
              <a:t>tables</a:t>
            </a:r>
          </a:p>
        </p:txBody>
      </p:sp>
      <p:sp>
        <p:nvSpPr>
          <p:cNvPr id="3" name="Content Placeholder 2">
            <a:extLst>
              <a:ext uri="{FF2B5EF4-FFF2-40B4-BE49-F238E27FC236}">
                <a16:creationId xmlns:a16="http://schemas.microsoft.com/office/drawing/2014/main" id="{B474B868-0C9A-9587-FC4B-BDA6F2A6A708}"/>
              </a:ext>
            </a:extLst>
          </p:cNvPr>
          <p:cNvSpPr>
            <a:spLocks noGrp="1"/>
          </p:cNvSpPr>
          <p:nvPr>
            <p:ph sz="quarter" idx="13"/>
          </p:nvPr>
        </p:nvSpPr>
        <p:spPr>
          <a:xfrm>
            <a:off x="612648" y="2176530"/>
            <a:ext cx="8467558" cy="4363362"/>
          </a:xfrm>
        </p:spPr>
        <p:txBody>
          <a:bodyPr/>
          <a:lstStyle/>
          <a:p>
            <a:pPr marL="342900" indent="-342900">
              <a:buFont typeface="+mj-lt"/>
              <a:buAutoNum type="arabicPeriod"/>
            </a:pPr>
            <a:r>
              <a:rPr lang="en-US" dirty="0"/>
              <a:t>users</a:t>
            </a:r>
          </a:p>
          <a:p>
            <a:pPr marL="342900" indent="-342900">
              <a:buFont typeface="+mj-lt"/>
              <a:buAutoNum type="arabicPeriod"/>
            </a:pPr>
            <a:r>
              <a:rPr lang="en-US" dirty="0"/>
              <a:t>events</a:t>
            </a:r>
          </a:p>
          <a:p>
            <a:pPr marL="342900" indent="-342900">
              <a:buFont typeface="+mj-lt"/>
              <a:buAutoNum type="arabicPeriod"/>
            </a:pPr>
            <a:r>
              <a:rPr lang="en-US" dirty="0"/>
              <a:t>registration</a:t>
            </a:r>
          </a:p>
          <a:p>
            <a:pPr marL="342900" indent="-342900">
              <a:buFont typeface="+mj-lt"/>
              <a:buAutoNum type="arabicPeriod"/>
            </a:pPr>
            <a:r>
              <a:rPr lang="en-US" dirty="0"/>
              <a:t>Images</a:t>
            </a:r>
          </a:p>
          <a:p>
            <a:pPr marL="342900" indent="-342900">
              <a:buFont typeface="+mj-lt"/>
              <a:buAutoNum type="arabicPeriod"/>
            </a:pPr>
            <a:r>
              <a:rPr lang="en-US" dirty="0" err="1"/>
              <a:t>Nss</a:t>
            </a:r>
            <a:r>
              <a:rPr lang="en-US" dirty="0"/>
              <a:t> store</a:t>
            </a:r>
          </a:p>
        </p:txBody>
      </p:sp>
      <p:sp>
        <p:nvSpPr>
          <p:cNvPr id="4" name="Title 1">
            <a:extLst>
              <a:ext uri="{FF2B5EF4-FFF2-40B4-BE49-F238E27FC236}">
                <a16:creationId xmlns:a16="http://schemas.microsoft.com/office/drawing/2014/main" id="{ED04A378-071A-9300-AFB2-416B1AF5C395}"/>
              </a:ext>
            </a:extLst>
          </p:cNvPr>
          <p:cNvSpPr txBox="1">
            <a:spLocks/>
          </p:cNvSpPr>
          <p:nvPr/>
        </p:nvSpPr>
        <p:spPr>
          <a:xfrm>
            <a:off x="2956903" y="36490"/>
            <a:ext cx="5852246" cy="785612"/>
          </a:xfrm>
          <a:prstGeom prst="rect">
            <a:avLst/>
          </a:prstGeom>
        </p:spPr>
        <p:txBody>
          <a:bodyPr vert="horz" lIns="91440" tIns="45720" rIns="91440" bIns="45720" rtlCol="0" anchor="b" anchorCtr="0">
            <a:normAutofit/>
          </a:bodyPr>
          <a:lstStyle>
            <a:lvl1pPr algn="l" defTabSz="914400" rtl="0" eaLnBrk="1" latinLnBrk="0" hangingPunct="1">
              <a:lnSpc>
                <a:spcPct val="90000"/>
              </a:lnSpc>
              <a:spcBef>
                <a:spcPct val="0"/>
              </a:spcBef>
              <a:buNone/>
              <a:defRPr sz="40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dirty="0"/>
              <a:t>4. System  design	</a:t>
            </a:r>
          </a:p>
        </p:txBody>
      </p:sp>
    </p:spTree>
    <p:extLst>
      <p:ext uri="{BB962C8B-B14F-4D97-AF65-F5344CB8AC3E}">
        <p14:creationId xmlns:p14="http://schemas.microsoft.com/office/powerpoint/2010/main" val="964087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2CFC9B1-586F-E2A3-093A-889AA8915558}"/>
              </a:ext>
            </a:extLst>
          </p:cNvPr>
          <p:cNvSpPr>
            <a:spLocks noGrp="1"/>
          </p:cNvSpPr>
          <p:nvPr>
            <p:ph type="title"/>
          </p:nvPr>
        </p:nvSpPr>
        <p:spPr>
          <a:xfrm>
            <a:off x="563880" y="226282"/>
            <a:ext cx="11064240" cy="914400"/>
          </a:xfrm>
        </p:spPr>
        <p:txBody>
          <a:bodyPr/>
          <a:lstStyle/>
          <a:p>
            <a:r>
              <a:rPr lang="en-US" dirty="0"/>
              <a:t>Users table structure</a:t>
            </a:r>
          </a:p>
        </p:txBody>
      </p:sp>
      <p:graphicFrame>
        <p:nvGraphicFramePr>
          <p:cNvPr id="4" name="Content Placeholder 5">
            <a:extLst>
              <a:ext uri="{FF2B5EF4-FFF2-40B4-BE49-F238E27FC236}">
                <a16:creationId xmlns:a16="http://schemas.microsoft.com/office/drawing/2014/main" id="{331ECCB4-FA10-B2D0-50A2-A80D77CD0FC1}"/>
              </a:ext>
            </a:extLst>
          </p:cNvPr>
          <p:cNvGraphicFramePr>
            <a:graphicFrameLocks noGrp="1"/>
          </p:cNvGraphicFramePr>
          <p:nvPr>
            <p:ph idx="1"/>
            <p:extLst>
              <p:ext uri="{D42A27DB-BD31-4B8C-83A1-F6EECF244321}">
                <p14:modId xmlns:p14="http://schemas.microsoft.com/office/powerpoint/2010/main" val="3392162310"/>
              </p:ext>
            </p:extLst>
          </p:nvPr>
        </p:nvGraphicFramePr>
        <p:xfrm>
          <a:off x="564006" y="966492"/>
          <a:ext cx="11064114" cy="5665226"/>
        </p:xfrm>
        <a:graphic>
          <a:graphicData uri="http://schemas.openxmlformats.org/drawingml/2006/table">
            <a:tbl>
              <a:tblPr firstRow="1" bandRow="1">
                <a:tableStyleId>{0505E3EF-67EA-436B-97B2-0124C06EBD24}</a:tableStyleId>
              </a:tblPr>
              <a:tblGrid>
                <a:gridCol w="3011574">
                  <a:extLst>
                    <a:ext uri="{9D8B030D-6E8A-4147-A177-3AD203B41FA5}">
                      <a16:colId xmlns:a16="http://schemas.microsoft.com/office/drawing/2014/main" val="2236123262"/>
                    </a:ext>
                  </a:extLst>
                </a:gridCol>
                <a:gridCol w="4364502">
                  <a:extLst>
                    <a:ext uri="{9D8B030D-6E8A-4147-A177-3AD203B41FA5}">
                      <a16:colId xmlns:a16="http://schemas.microsoft.com/office/drawing/2014/main" val="583127937"/>
                    </a:ext>
                  </a:extLst>
                </a:gridCol>
                <a:gridCol w="3688038">
                  <a:extLst>
                    <a:ext uri="{9D8B030D-6E8A-4147-A177-3AD203B41FA5}">
                      <a16:colId xmlns:a16="http://schemas.microsoft.com/office/drawing/2014/main" val="3633622998"/>
                    </a:ext>
                  </a:extLst>
                </a:gridCol>
              </a:tblGrid>
              <a:tr h="696612">
                <a:tc>
                  <a:txBody>
                    <a:bodyPr/>
                    <a:lstStyle/>
                    <a:p>
                      <a:pPr algn="l"/>
                      <a:r>
                        <a:rPr lang="en-US" sz="1800" b="1" cap="none" baseline="0" dirty="0">
                          <a:solidFill>
                            <a:schemeClr val="tx1">
                              <a:lumMod val="65000"/>
                              <a:lumOff val="35000"/>
                            </a:schemeClr>
                          </a:solidFill>
                          <a:latin typeface="+mn-lt"/>
                        </a:rPr>
                        <a:t>Field Name</a:t>
                      </a:r>
                    </a:p>
                  </a:txBody>
                  <a:tcPr marL="228600" marR="182880" anchor="ctr"/>
                </a:tc>
                <a:tc>
                  <a:txBody>
                    <a:bodyPr/>
                    <a:lstStyle/>
                    <a:p>
                      <a:pPr algn="l"/>
                      <a:r>
                        <a:rPr lang="en-US" sz="1800" b="1" cap="none" baseline="0" dirty="0">
                          <a:solidFill>
                            <a:schemeClr val="tx1">
                              <a:lumMod val="65000"/>
                              <a:lumOff val="35000"/>
                            </a:schemeClr>
                          </a:solidFill>
                          <a:latin typeface="+mn-lt"/>
                        </a:rPr>
                        <a:t>Data Type and Size</a:t>
                      </a:r>
                    </a:p>
                  </a:txBody>
                  <a:tcPr marL="228600" marR="182880" anchor="ctr"/>
                </a:tc>
                <a:tc>
                  <a:txBody>
                    <a:bodyPr/>
                    <a:lstStyle/>
                    <a:p>
                      <a:pPr algn="l"/>
                      <a:r>
                        <a:rPr lang="en-US" sz="1800" b="1" cap="none" baseline="0" dirty="0">
                          <a:solidFill>
                            <a:schemeClr val="tx1">
                              <a:lumMod val="65000"/>
                              <a:lumOff val="35000"/>
                            </a:schemeClr>
                          </a:solidFill>
                          <a:latin typeface="+mn-lt"/>
                        </a:rPr>
                        <a:t>Key</a:t>
                      </a:r>
                    </a:p>
                  </a:txBody>
                  <a:tcPr marL="228600" marR="182880" anchor="ctr"/>
                </a:tc>
                <a:extLst>
                  <a:ext uri="{0D108BD9-81ED-4DB2-BD59-A6C34878D82A}">
                    <a16:rowId xmlns:a16="http://schemas.microsoft.com/office/drawing/2014/main" val="1971733978"/>
                  </a:ext>
                </a:extLst>
              </a:tr>
              <a:tr h="696612">
                <a:tc>
                  <a:txBody>
                    <a:bodyPr/>
                    <a:lstStyle/>
                    <a:p>
                      <a:pPr algn="l"/>
                      <a:r>
                        <a:rPr lang="en-US" sz="1800" b="0" dirty="0">
                          <a:solidFill>
                            <a:schemeClr val="tx1">
                              <a:lumMod val="65000"/>
                              <a:lumOff val="35000"/>
                            </a:schemeClr>
                          </a:solidFill>
                          <a:latin typeface="+mn-lt"/>
                        </a:rPr>
                        <a:t>Id</a:t>
                      </a:r>
                    </a:p>
                  </a:txBody>
                  <a:tcPr marL="228600" marR="182880" anchor="ctr"/>
                </a:tc>
                <a:tc>
                  <a:txBody>
                    <a:bodyPr/>
                    <a:lstStyle/>
                    <a:p>
                      <a:pPr algn="l"/>
                      <a:r>
                        <a:rPr lang="en-US" sz="1800" b="0" dirty="0">
                          <a:solidFill>
                            <a:schemeClr val="tx1">
                              <a:lumMod val="65000"/>
                              <a:lumOff val="35000"/>
                            </a:schemeClr>
                          </a:solidFill>
                          <a:latin typeface="+mn-lt"/>
                        </a:rPr>
                        <a:t>Int </a:t>
                      </a:r>
                    </a:p>
                  </a:txBody>
                  <a:tcPr marL="228600" marR="182880" anchor="ctr"/>
                </a:tc>
                <a:tc>
                  <a:txBody>
                    <a:bodyPr/>
                    <a:lstStyle/>
                    <a:p>
                      <a:pPr algn="l"/>
                      <a:r>
                        <a:rPr lang="en-US" sz="1800" b="0" dirty="0">
                          <a:solidFill>
                            <a:schemeClr val="tx1">
                              <a:lumMod val="65000"/>
                              <a:lumOff val="35000"/>
                            </a:schemeClr>
                          </a:solidFill>
                          <a:latin typeface="+mn-lt"/>
                        </a:rPr>
                        <a:t>primary key , auto </a:t>
                      </a:r>
                      <a:r>
                        <a:rPr lang="en-US" sz="1800" b="0" dirty="0" err="1">
                          <a:solidFill>
                            <a:schemeClr val="tx1">
                              <a:lumMod val="65000"/>
                              <a:lumOff val="35000"/>
                            </a:schemeClr>
                          </a:solidFill>
                          <a:latin typeface="+mn-lt"/>
                        </a:rPr>
                        <a:t>inrement</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458163444"/>
                  </a:ext>
                </a:extLst>
              </a:tr>
              <a:tr h="696612">
                <a:tc>
                  <a:txBody>
                    <a:bodyPr/>
                    <a:lstStyle/>
                    <a:p>
                      <a:pPr algn="l"/>
                      <a:r>
                        <a:rPr lang="en-US" sz="1800" b="0" dirty="0">
                          <a:solidFill>
                            <a:schemeClr val="tx1">
                              <a:lumMod val="65000"/>
                              <a:lumOff val="35000"/>
                            </a:schemeClr>
                          </a:solidFill>
                          <a:latin typeface="+mn-lt"/>
                        </a:rPr>
                        <a:t>name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Varchar(50) </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825465077"/>
                  </a:ext>
                </a:extLst>
              </a:tr>
              <a:tr h="788942">
                <a:tc>
                  <a:txBody>
                    <a:bodyPr/>
                    <a:lstStyle/>
                    <a:p>
                      <a:pPr algn="l"/>
                      <a:r>
                        <a:rPr lang="en-US" sz="1800" b="0" dirty="0">
                          <a:solidFill>
                            <a:schemeClr val="tx1">
                              <a:lumMod val="65000"/>
                              <a:lumOff val="35000"/>
                            </a:schemeClr>
                          </a:solidFill>
                          <a:latin typeface="+mn-lt"/>
                        </a:rPr>
                        <a:t>email</a:t>
                      </a:r>
                    </a:p>
                  </a:txBody>
                  <a:tcPr marL="228600" marR="182880" anchor="ctr"/>
                </a:tc>
                <a:tc>
                  <a:txBody>
                    <a:bodyPr/>
                    <a:lstStyle/>
                    <a:p>
                      <a:pPr algn="l"/>
                      <a:r>
                        <a:rPr lang="en-US" sz="1800" b="0" dirty="0">
                          <a:solidFill>
                            <a:schemeClr val="tx1">
                              <a:lumMod val="65000"/>
                              <a:lumOff val="35000"/>
                            </a:schemeClr>
                          </a:solidFill>
                          <a:latin typeface="+mn-lt"/>
                        </a:rPr>
                        <a:t>Varchar(100)</a:t>
                      </a:r>
                    </a:p>
                  </a:txBody>
                  <a:tcPr marL="228600" marR="182880" anchor="ctr"/>
                </a:tc>
                <a:tc>
                  <a:txBody>
                    <a:bodyPr/>
                    <a:lstStyle/>
                    <a:p>
                      <a:pPr algn="l"/>
                      <a:r>
                        <a:rPr lang="en-US" sz="1800" b="0" dirty="0">
                          <a:solidFill>
                            <a:schemeClr val="tx1">
                              <a:lumMod val="65000"/>
                              <a:lumOff val="35000"/>
                            </a:schemeClr>
                          </a:solidFill>
                          <a:latin typeface="+mn-lt"/>
                        </a:rPr>
                        <a:t>unique not </a:t>
                      </a:r>
                      <a:r>
                        <a:rPr lang="en-US" sz="1800" b="0" dirty="0" err="1">
                          <a:solidFill>
                            <a:schemeClr val="tx1">
                              <a:lumMod val="65000"/>
                              <a:lumOff val="35000"/>
                            </a:schemeClr>
                          </a:solidFill>
                          <a:latin typeface="+mn-lt"/>
                        </a:rPr>
                        <a:t>nul</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3446475176"/>
                  </a:ext>
                </a:extLst>
              </a:tr>
              <a:tr h="696612">
                <a:tc>
                  <a:txBody>
                    <a:bodyPr/>
                    <a:lstStyle/>
                    <a:p>
                      <a:pPr algn="l"/>
                      <a:r>
                        <a:rPr lang="en-US" sz="1800" b="0" dirty="0">
                          <a:solidFill>
                            <a:schemeClr val="tx1">
                              <a:lumMod val="65000"/>
                              <a:lumOff val="35000"/>
                            </a:schemeClr>
                          </a:solidFill>
                          <a:latin typeface="+mn-lt"/>
                        </a:rPr>
                        <a:t>password</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Varchar(100)</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4031271249"/>
                  </a:ext>
                </a:extLst>
              </a:tr>
              <a:tr h="696612">
                <a:tc>
                  <a:txBody>
                    <a:bodyPr/>
                    <a:lstStyle/>
                    <a:p>
                      <a:pPr algn="l"/>
                      <a:r>
                        <a:rPr lang="en-US" sz="1800" b="0" dirty="0">
                          <a:solidFill>
                            <a:schemeClr val="tx1">
                              <a:lumMod val="65000"/>
                              <a:lumOff val="35000"/>
                            </a:schemeClr>
                          </a:solidFill>
                          <a:latin typeface="+mn-lt"/>
                        </a:rPr>
                        <a:t>phone</a:t>
                      </a:r>
                    </a:p>
                  </a:txBody>
                  <a:tcPr marL="228600" marR="182880" anchor="ctr"/>
                </a:tc>
                <a:tc>
                  <a:txBody>
                    <a:bodyPr/>
                    <a:lstStyle/>
                    <a:p>
                      <a:pPr algn="l"/>
                      <a:r>
                        <a:rPr lang="en-US" sz="1800" b="0" dirty="0">
                          <a:solidFill>
                            <a:schemeClr val="tx1">
                              <a:lumMod val="65000"/>
                              <a:lumOff val="35000"/>
                            </a:schemeClr>
                          </a:solidFill>
                          <a:latin typeface="+mn-lt"/>
                        </a:rPr>
                        <a:t>Varchar(20) </a:t>
                      </a:r>
                    </a:p>
                  </a:txBody>
                  <a:tcPr marL="228600" marR="182880" anchor="ctr"/>
                </a:tc>
                <a:tc>
                  <a:txBody>
                    <a:bodyPr/>
                    <a:lstStyle/>
                    <a:p>
                      <a:pPr algn="l"/>
                      <a:r>
                        <a:rPr lang="en-US" sz="1800" b="0" dirty="0">
                          <a:solidFill>
                            <a:schemeClr val="tx1">
                              <a:lumMod val="65000"/>
                              <a:lumOff val="35000"/>
                            </a:schemeClr>
                          </a:solidFill>
                          <a:latin typeface="+mn-lt"/>
                        </a:rPr>
                        <a:t>-</a:t>
                      </a:r>
                    </a:p>
                  </a:txBody>
                  <a:tcPr marL="228600" marR="182880" anchor="ctr"/>
                </a:tc>
                <a:extLst>
                  <a:ext uri="{0D108BD9-81ED-4DB2-BD59-A6C34878D82A}">
                    <a16:rowId xmlns:a16="http://schemas.microsoft.com/office/drawing/2014/main" val="2924049109"/>
                  </a:ext>
                </a:extLst>
              </a:tr>
              <a:tr h="696612">
                <a:tc>
                  <a:txBody>
                    <a:bodyPr/>
                    <a:lstStyle/>
                    <a:p>
                      <a:pPr algn="l"/>
                      <a:r>
                        <a:rPr lang="en-US" sz="1800" b="0" dirty="0">
                          <a:solidFill>
                            <a:schemeClr val="tx1">
                              <a:lumMod val="65000"/>
                              <a:lumOff val="35000"/>
                            </a:schemeClr>
                          </a:solidFill>
                          <a:latin typeface="+mn-lt"/>
                        </a:rPr>
                        <a:t>role</a:t>
                      </a:r>
                    </a:p>
                  </a:txBody>
                  <a:tcPr marL="228600" marR="182880" anchor="ctr"/>
                </a:tc>
                <a:tc>
                  <a:txBody>
                    <a:bodyPr/>
                    <a:lstStyle/>
                    <a:p>
                      <a:pPr algn="l"/>
                      <a:r>
                        <a:rPr lang="en-US" sz="1800" b="0" dirty="0">
                          <a:solidFill>
                            <a:schemeClr val="tx1">
                              <a:lumMod val="65000"/>
                              <a:lumOff val="35000"/>
                            </a:schemeClr>
                          </a:solidFill>
                          <a:latin typeface="+mn-lt"/>
                        </a:rPr>
                        <a:t>Enum(‘1’,’a’)  </a:t>
                      </a:r>
                    </a:p>
                  </a:txBody>
                  <a:tcPr marL="228600" marR="182880" anchor="ctr"/>
                </a:tc>
                <a:tc>
                  <a:txBody>
                    <a:bodyPr/>
                    <a:lstStyle/>
                    <a:p>
                      <a:pPr algn="l"/>
                      <a:r>
                        <a:rPr lang="en-US" sz="1800" b="0" dirty="0">
                          <a:solidFill>
                            <a:schemeClr val="tx1">
                              <a:lumMod val="65000"/>
                              <a:lumOff val="35000"/>
                            </a:schemeClr>
                          </a:solidFill>
                          <a:latin typeface="+mn-lt"/>
                        </a:rPr>
                        <a:t>Default(‘1’)</a:t>
                      </a:r>
                    </a:p>
                  </a:txBody>
                  <a:tcPr marL="228600" marR="182880" anchor="ctr"/>
                </a:tc>
                <a:extLst>
                  <a:ext uri="{0D108BD9-81ED-4DB2-BD59-A6C34878D82A}">
                    <a16:rowId xmlns:a16="http://schemas.microsoft.com/office/drawing/2014/main" val="3754696628"/>
                  </a:ext>
                </a:extLst>
              </a:tr>
              <a:tr h="696612">
                <a:tc>
                  <a:txBody>
                    <a:bodyPr/>
                    <a:lstStyle/>
                    <a:p>
                      <a:pPr algn="l"/>
                      <a:r>
                        <a:rPr lang="en-US" sz="1800" b="0" dirty="0" err="1">
                          <a:solidFill>
                            <a:schemeClr val="tx1">
                              <a:lumMod val="65000"/>
                              <a:lumOff val="35000"/>
                            </a:schemeClr>
                          </a:solidFill>
                          <a:latin typeface="+mn-lt"/>
                        </a:rPr>
                        <a:t>Img</a:t>
                      </a:r>
                      <a:endParaRPr lang="en-US" sz="1800" b="0" dirty="0">
                        <a:solidFill>
                          <a:schemeClr val="tx1">
                            <a:lumMod val="65000"/>
                            <a:lumOff val="35000"/>
                          </a:schemeClr>
                        </a:solidFill>
                        <a:latin typeface="+mn-lt"/>
                      </a:endParaRPr>
                    </a:p>
                  </a:txBody>
                  <a:tcPr marL="228600" marR="182880" anchor="ctr"/>
                </a:tc>
                <a:tc>
                  <a:txBody>
                    <a:bodyPr/>
                    <a:lstStyle/>
                    <a:p>
                      <a:pPr algn="l"/>
                      <a:r>
                        <a:rPr lang="en-US" sz="1800" b="0" dirty="0">
                          <a:solidFill>
                            <a:schemeClr val="tx1">
                              <a:lumMod val="65000"/>
                              <a:lumOff val="35000"/>
                            </a:schemeClr>
                          </a:solidFill>
                          <a:latin typeface="+mn-lt"/>
                        </a:rPr>
                        <a:t>Made in the first 15 seconds</a:t>
                      </a:r>
                    </a:p>
                  </a:txBody>
                  <a:tcPr marL="228600" marR="182880" anchor="ctr"/>
                </a:tc>
                <a:tc>
                  <a:txBody>
                    <a:bodyPr/>
                    <a:lstStyle/>
                    <a:p>
                      <a:pPr algn="l"/>
                      <a:r>
                        <a:rPr lang="en-US" sz="1800" b="0" dirty="0">
                          <a:solidFill>
                            <a:schemeClr val="tx1">
                              <a:lumMod val="65000"/>
                              <a:lumOff val="35000"/>
                            </a:schemeClr>
                          </a:solidFill>
                          <a:latin typeface="+mn-lt"/>
                        </a:rPr>
                        <a:t>-</a:t>
                      </a:r>
                    </a:p>
                  </a:txBody>
                  <a:tcPr marL="228600" marR="182880" anchor="ctr"/>
                </a:tc>
                <a:extLst>
                  <a:ext uri="{0D108BD9-81ED-4DB2-BD59-A6C34878D82A}">
                    <a16:rowId xmlns:a16="http://schemas.microsoft.com/office/drawing/2014/main" val="1861033052"/>
                  </a:ext>
                </a:extLst>
              </a:tr>
            </a:tbl>
          </a:graphicData>
        </a:graphic>
      </p:graphicFrame>
    </p:spTree>
    <p:extLst>
      <p:ext uri="{BB962C8B-B14F-4D97-AF65-F5344CB8AC3E}">
        <p14:creationId xmlns:p14="http://schemas.microsoft.com/office/powerpoint/2010/main" val="3996137930"/>
      </p:ext>
    </p:extLst>
  </p:cSld>
  <p:clrMapOvr>
    <a:masterClrMapping/>
  </p:clrMapOvr>
</p:sld>
</file>

<file path=ppt/theme/theme1.xml><?xml version="1.0" encoding="utf-8"?>
<a:theme xmlns:a="http://schemas.openxmlformats.org/drawingml/2006/main" name="Frost">
  <a:themeElements>
    <a:clrScheme name="Frosty Design">
      <a:dk1>
        <a:srgbClr val="000000"/>
      </a:dk1>
      <a:lt1>
        <a:srgbClr val="FFFFFF"/>
      </a:lt1>
      <a:dk2>
        <a:srgbClr val="0B2627"/>
      </a:dk2>
      <a:lt2>
        <a:srgbClr val="DAE3E3"/>
      </a:lt2>
      <a:accent1>
        <a:srgbClr val="757E36"/>
      </a:accent1>
      <a:accent2>
        <a:srgbClr val="B494C2"/>
      </a:accent2>
      <a:accent3>
        <a:srgbClr val="8FA2A3"/>
      </a:accent3>
      <a:accent4>
        <a:srgbClr val="CE7F00"/>
      </a:accent4>
      <a:accent5>
        <a:srgbClr val="D15928"/>
      </a:accent5>
      <a:accent6>
        <a:srgbClr val="B7836F"/>
      </a:accent6>
      <a:hlink>
        <a:srgbClr val="467886"/>
      </a:hlink>
      <a:folHlink>
        <a:srgbClr val="96607D"/>
      </a:folHlink>
    </a:clrScheme>
    <a:fontScheme name="Custom 52">
      <a:majorFont>
        <a:latin typeface="Bata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 Design_win32_EF_v8" id="{E57F70AE-3A2F-4557-BDD1-21E65A9A0A0C}" vid="{2E8812D5-D458-4E08-AD15-9B8285E6A20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38778BE-8E01-4C63-9D69-0B975B6CA9F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74310FC-FCBF-4C13-8341-E1A358C4F17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F361F2A-2EA0-4BA8-830A-64FFB91B7950}">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2210</TotalTime>
  <Words>737</Words>
  <Application>Microsoft Office PowerPoint</Application>
  <PresentationFormat>Widescreen</PresentationFormat>
  <Paragraphs>177</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Batang</vt:lpstr>
      <vt:lpstr>Aptos</vt:lpstr>
      <vt:lpstr>Arial</vt:lpstr>
      <vt:lpstr>Avenir Next LT Pro Light</vt:lpstr>
      <vt:lpstr>Batang (Headings)</vt:lpstr>
      <vt:lpstr>Calibri</vt:lpstr>
      <vt:lpstr>Courier New</vt:lpstr>
      <vt:lpstr>Frost</vt:lpstr>
      <vt:lpstr>NSS mahuva  nss management system</vt:lpstr>
      <vt:lpstr>index</vt:lpstr>
      <vt:lpstr>1. introduction</vt:lpstr>
      <vt:lpstr>synopsis</vt:lpstr>
      <vt:lpstr> 2. PROJECT INTODUCTION</vt:lpstr>
      <vt:lpstr>Objectives of   system</vt:lpstr>
      <vt:lpstr>3. configuration</vt:lpstr>
      <vt:lpstr>tables</vt:lpstr>
      <vt:lpstr>Users table structure</vt:lpstr>
      <vt:lpstr>Events table structure</vt:lpstr>
      <vt:lpstr>images table structure</vt:lpstr>
      <vt:lpstr>Nss store table structure</vt:lpstr>
      <vt:lpstr>registration table structure</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shailesh makavana</cp:lastModifiedBy>
  <cp:revision>8</cp:revision>
  <dcterms:created xsi:type="dcterms:W3CDTF">2024-06-26T20:20:27Z</dcterms:created>
  <dcterms:modified xsi:type="dcterms:W3CDTF">2025-03-20T12:49:36Z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